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77" r:id="rId2"/>
    <p:sldId id="490" r:id="rId3"/>
    <p:sldId id="492" r:id="rId4"/>
    <p:sldId id="489" r:id="rId5"/>
    <p:sldId id="491" r:id="rId6"/>
    <p:sldId id="531" r:id="rId7"/>
    <p:sldId id="538" r:id="rId8"/>
    <p:sldId id="545" r:id="rId9"/>
    <p:sldId id="537" r:id="rId10"/>
    <p:sldId id="546" r:id="rId11"/>
    <p:sldId id="539" r:id="rId12"/>
    <p:sldId id="540" r:id="rId13"/>
    <p:sldId id="541" r:id="rId14"/>
    <p:sldId id="498" r:id="rId15"/>
    <p:sldId id="508" r:id="rId16"/>
    <p:sldId id="542" r:id="rId17"/>
    <p:sldId id="543" r:id="rId18"/>
    <p:sldId id="544" r:id="rId1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F31"/>
    <a:srgbClr val="F7F7F7"/>
    <a:srgbClr val="56AF31"/>
    <a:srgbClr val="3C3C3B"/>
    <a:srgbClr val="000008"/>
    <a:srgbClr val="2D2D2C"/>
    <a:srgbClr val="3D3C3F"/>
    <a:srgbClr val="3C3C3A"/>
    <a:srgbClr val="C6C6C5"/>
    <a:srgbClr val="47A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9118A-F8E0-459A-99AC-8301861C7105}" v="32" dt="2023-12-20T15:42:01.71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7" autoAdjust="0"/>
    <p:restoredTop sz="97483" autoAdjust="0"/>
  </p:normalViewPr>
  <p:slideViewPr>
    <p:cSldViewPr snapToGrid="0" snapToObjects="1">
      <p:cViewPr varScale="1">
        <p:scale>
          <a:sx n="111" d="100"/>
          <a:sy n="111" d="100"/>
        </p:scale>
        <p:origin x="1632"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9" d="100"/>
          <a:sy n="49" d="100"/>
        </p:scale>
        <p:origin x="274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ène SAINQUAIN-RIGOLLÉ" userId="b5ee9abf-d3e5-4ced-934e-4992ad905b9a" providerId="ADAL" clId="{4DF9118A-F8E0-459A-99AC-8301861C7105}"/>
    <pc:docChg chg="undo custSel addSld delSld modSld sldOrd">
      <pc:chgData name="Hélène SAINQUAIN-RIGOLLÉ" userId="b5ee9abf-d3e5-4ced-934e-4992ad905b9a" providerId="ADAL" clId="{4DF9118A-F8E0-459A-99AC-8301861C7105}" dt="2023-12-20T15:55:02.161" v="5721" actId="255"/>
      <pc:docMkLst>
        <pc:docMk/>
      </pc:docMkLst>
      <pc:sldChg chg="modSp mod">
        <pc:chgData name="Hélène SAINQUAIN-RIGOLLÉ" userId="b5ee9abf-d3e5-4ced-934e-4992ad905b9a" providerId="ADAL" clId="{4DF9118A-F8E0-459A-99AC-8301861C7105}" dt="2023-12-18T21:08:16.527" v="3" actId="6549"/>
        <pc:sldMkLst>
          <pc:docMk/>
          <pc:sldMk cId="1017112678" sldId="489"/>
        </pc:sldMkLst>
        <pc:spChg chg="mod">
          <ac:chgData name="Hélène SAINQUAIN-RIGOLLÉ" userId="b5ee9abf-d3e5-4ced-934e-4992ad905b9a" providerId="ADAL" clId="{4DF9118A-F8E0-459A-99AC-8301861C7105}" dt="2023-12-18T21:08:16.527" v="3" actId="6549"/>
          <ac:spMkLst>
            <pc:docMk/>
            <pc:sldMk cId="1017112678" sldId="489"/>
            <ac:spMk id="5" creationId="{00000000-0000-0000-0000-000000000000}"/>
          </ac:spMkLst>
        </pc:spChg>
      </pc:sldChg>
      <pc:sldChg chg="modSp mod">
        <pc:chgData name="Hélène SAINQUAIN-RIGOLLÉ" userId="b5ee9abf-d3e5-4ced-934e-4992ad905b9a" providerId="ADAL" clId="{4DF9118A-F8E0-459A-99AC-8301861C7105}" dt="2023-12-20T15:32:53.470" v="4333" actId="20577"/>
        <pc:sldMkLst>
          <pc:docMk/>
          <pc:sldMk cId="3987456019" sldId="491"/>
        </pc:sldMkLst>
        <pc:spChg chg="mod">
          <ac:chgData name="Hélène SAINQUAIN-RIGOLLÉ" userId="b5ee9abf-d3e5-4ced-934e-4992ad905b9a" providerId="ADAL" clId="{4DF9118A-F8E0-459A-99AC-8301861C7105}" dt="2023-12-20T15:32:53.470" v="4333" actId="20577"/>
          <ac:spMkLst>
            <pc:docMk/>
            <pc:sldMk cId="3987456019" sldId="491"/>
            <ac:spMk id="5" creationId="{00000000-0000-0000-0000-000000000000}"/>
          </ac:spMkLst>
        </pc:spChg>
      </pc:sldChg>
      <pc:sldChg chg="modSp mod">
        <pc:chgData name="Hélène SAINQUAIN-RIGOLLÉ" userId="b5ee9abf-d3e5-4ced-934e-4992ad905b9a" providerId="ADAL" clId="{4DF9118A-F8E0-459A-99AC-8301861C7105}" dt="2023-12-18T21:08:41.091" v="5" actId="20577"/>
        <pc:sldMkLst>
          <pc:docMk/>
          <pc:sldMk cId="545095713" sldId="494"/>
        </pc:sldMkLst>
        <pc:spChg chg="mod">
          <ac:chgData name="Hélène SAINQUAIN-RIGOLLÉ" userId="b5ee9abf-d3e5-4ced-934e-4992ad905b9a" providerId="ADAL" clId="{4DF9118A-F8E0-459A-99AC-8301861C7105}" dt="2023-12-18T21:08:41.091" v="5" actId="20577"/>
          <ac:spMkLst>
            <pc:docMk/>
            <pc:sldMk cId="545095713" sldId="494"/>
            <ac:spMk id="5" creationId="{00000000-0000-0000-0000-000000000000}"/>
          </ac:spMkLst>
        </pc:spChg>
      </pc:sldChg>
      <pc:sldChg chg="modSp mod">
        <pc:chgData name="Hélène SAINQUAIN-RIGOLLÉ" userId="b5ee9abf-d3e5-4ced-934e-4992ad905b9a" providerId="ADAL" clId="{4DF9118A-F8E0-459A-99AC-8301861C7105}" dt="2023-12-20T15:50:03.166" v="4978" actId="6549"/>
        <pc:sldMkLst>
          <pc:docMk/>
          <pc:sldMk cId="3041125564" sldId="504"/>
        </pc:sldMkLst>
        <pc:spChg chg="mod">
          <ac:chgData name="Hélène SAINQUAIN-RIGOLLÉ" userId="b5ee9abf-d3e5-4ced-934e-4992ad905b9a" providerId="ADAL" clId="{4DF9118A-F8E0-459A-99AC-8301861C7105}" dt="2023-12-20T15:50:03.166" v="4978" actId="6549"/>
          <ac:spMkLst>
            <pc:docMk/>
            <pc:sldMk cId="3041125564" sldId="504"/>
            <ac:spMk id="4" creationId="{AF89CAE2-46E1-F6D2-E358-AEF13A5BD27F}"/>
          </ac:spMkLst>
        </pc:spChg>
      </pc:sldChg>
      <pc:sldChg chg="modSp mod">
        <pc:chgData name="Hélène SAINQUAIN-RIGOLLÉ" userId="b5ee9abf-d3e5-4ced-934e-4992ad905b9a" providerId="ADAL" clId="{4DF9118A-F8E0-459A-99AC-8301861C7105}" dt="2023-12-18T21:11:56.181" v="207" actId="1076"/>
        <pc:sldMkLst>
          <pc:docMk/>
          <pc:sldMk cId="3254618935" sldId="507"/>
        </pc:sldMkLst>
        <pc:spChg chg="mod">
          <ac:chgData name="Hélène SAINQUAIN-RIGOLLÉ" userId="b5ee9abf-d3e5-4ced-934e-4992ad905b9a" providerId="ADAL" clId="{4DF9118A-F8E0-459A-99AC-8301861C7105}" dt="2023-12-18T21:11:53.677" v="206" actId="1076"/>
          <ac:spMkLst>
            <pc:docMk/>
            <pc:sldMk cId="3254618935" sldId="507"/>
            <ac:spMk id="4" creationId="{ED273C19-BD52-D1B6-1EFA-429380DAF014}"/>
          </ac:spMkLst>
        </pc:spChg>
        <pc:spChg chg="mod">
          <ac:chgData name="Hélène SAINQUAIN-RIGOLLÉ" userId="b5ee9abf-d3e5-4ced-934e-4992ad905b9a" providerId="ADAL" clId="{4DF9118A-F8E0-459A-99AC-8301861C7105}" dt="2023-12-18T21:11:50.033" v="205" actId="20577"/>
          <ac:spMkLst>
            <pc:docMk/>
            <pc:sldMk cId="3254618935" sldId="507"/>
            <ac:spMk id="5" creationId="{00000000-0000-0000-0000-000000000000}"/>
          </ac:spMkLst>
        </pc:spChg>
        <pc:picChg chg="mod">
          <ac:chgData name="Hélène SAINQUAIN-RIGOLLÉ" userId="b5ee9abf-d3e5-4ced-934e-4992ad905b9a" providerId="ADAL" clId="{4DF9118A-F8E0-459A-99AC-8301861C7105}" dt="2023-12-18T21:11:56.181" v="207" actId="1076"/>
          <ac:picMkLst>
            <pc:docMk/>
            <pc:sldMk cId="3254618935" sldId="507"/>
            <ac:picMk id="3" creationId="{893AC7C4-AD58-4D6D-4EA6-581675054654}"/>
          </ac:picMkLst>
        </pc:picChg>
      </pc:sldChg>
      <pc:sldChg chg="modSp mod">
        <pc:chgData name="Hélène SAINQUAIN-RIGOLLÉ" userId="b5ee9abf-d3e5-4ced-934e-4992ad905b9a" providerId="ADAL" clId="{4DF9118A-F8E0-459A-99AC-8301861C7105}" dt="2023-12-20T15:17:01.627" v="3148" actId="20577"/>
        <pc:sldMkLst>
          <pc:docMk/>
          <pc:sldMk cId="1316322167" sldId="508"/>
        </pc:sldMkLst>
        <pc:spChg chg="mod">
          <ac:chgData name="Hélène SAINQUAIN-RIGOLLÉ" userId="b5ee9abf-d3e5-4ced-934e-4992ad905b9a" providerId="ADAL" clId="{4DF9118A-F8E0-459A-99AC-8301861C7105}" dt="2023-12-20T15:17:01.627" v="3148" actId="20577"/>
          <ac:spMkLst>
            <pc:docMk/>
            <pc:sldMk cId="1316322167" sldId="508"/>
            <ac:spMk id="5" creationId="{00000000-0000-0000-0000-000000000000}"/>
          </ac:spMkLst>
        </pc:spChg>
        <pc:picChg chg="mod">
          <ac:chgData name="Hélène SAINQUAIN-RIGOLLÉ" userId="b5ee9abf-d3e5-4ced-934e-4992ad905b9a" providerId="ADAL" clId="{4DF9118A-F8E0-459A-99AC-8301861C7105}" dt="2023-12-20T15:12:49.288" v="2576" actId="1076"/>
          <ac:picMkLst>
            <pc:docMk/>
            <pc:sldMk cId="1316322167" sldId="508"/>
            <ac:picMk id="3" creationId="{FE4D2B51-661D-A745-C357-AA66575735A6}"/>
          </ac:picMkLst>
        </pc:picChg>
      </pc:sldChg>
      <pc:sldChg chg="addSp modSp mod">
        <pc:chgData name="Hélène SAINQUAIN-RIGOLLÉ" userId="b5ee9abf-d3e5-4ced-934e-4992ad905b9a" providerId="ADAL" clId="{4DF9118A-F8E0-459A-99AC-8301861C7105}" dt="2023-12-19T10:18:57.369" v="932" actId="207"/>
        <pc:sldMkLst>
          <pc:docMk/>
          <pc:sldMk cId="2816355773" sldId="513"/>
        </pc:sldMkLst>
        <pc:spChg chg="mod">
          <ac:chgData name="Hélène SAINQUAIN-RIGOLLÉ" userId="b5ee9abf-d3e5-4ced-934e-4992ad905b9a" providerId="ADAL" clId="{4DF9118A-F8E0-459A-99AC-8301861C7105}" dt="2023-12-18T21:12:31.941" v="253" actId="20577"/>
          <ac:spMkLst>
            <pc:docMk/>
            <pc:sldMk cId="2816355773" sldId="513"/>
            <ac:spMk id="2" creationId="{00000000-0000-0000-0000-000000000000}"/>
          </ac:spMkLst>
        </pc:spChg>
        <pc:spChg chg="mod">
          <ac:chgData name="Hélène SAINQUAIN-RIGOLLÉ" userId="b5ee9abf-d3e5-4ced-934e-4992ad905b9a" providerId="ADAL" clId="{4DF9118A-F8E0-459A-99AC-8301861C7105}" dt="2023-12-19T10:18:57.369" v="932" actId="207"/>
          <ac:spMkLst>
            <pc:docMk/>
            <pc:sldMk cId="2816355773" sldId="513"/>
            <ac:spMk id="5" creationId="{00000000-0000-0000-0000-000000000000}"/>
          </ac:spMkLst>
        </pc:spChg>
        <pc:spChg chg="add mod">
          <ac:chgData name="Hélène SAINQUAIN-RIGOLLÉ" userId="b5ee9abf-d3e5-4ced-934e-4992ad905b9a" providerId="ADAL" clId="{4DF9118A-F8E0-459A-99AC-8301861C7105}" dt="2023-12-18T21:15:50.060" v="433" actId="14100"/>
          <ac:spMkLst>
            <pc:docMk/>
            <pc:sldMk cId="2816355773" sldId="513"/>
            <ac:spMk id="7" creationId="{6C6EE674-8190-4B04-B2FC-C8F9B20BEE6B}"/>
          </ac:spMkLst>
        </pc:spChg>
        <pc:spChg chg="add mod">
          <ac:chgData name="Hélène SAINQUAIN-RIGOLLÉ" userId="b5ee9abf-d3e5-4ced-934e-4992ad905b9a" providerId="ADAL" clId="{4DF9118A-F8E0-459A-99AC-8301861C7105}" dt="2023-12-18T21:16:51.235" v="437" actId="1076"/>
          <ac:spMkLst>
            <pc:docMk/>
            <pc:sldMk cId="2816355773" sldId="513"/>
            <ac:spMk id="10" creationId="{B6D41182-574B-8937-23FA-CF178F0904F8}"/>
          </ac:spMkLst>
        </pc:spChg>
        <pc:picChg chg="add mod">
          <ac:chgData name="Hélène SAINQUAIN-RIGOLLÉ" userId="b5ee9abf-d3e5-4ced-934e-4992ad905b9a" providerId="ADAL" clId="{4DF9118A-F8E0-459A-99AC-8301861C7105}" dt="2023-12-18T21:15:29.079" v="430" actId="1076"/>
          <ac:picMkLst>
            <pc:docMk/>
            <pc:sldMk cId="2816355773" sldId="513"/>
            <ac:picMk id="4" creationId="{9A90781E-69C3-C643-AF86-34EFFBCA3E84}"/>
          </ac:picMkLst>
        </pc:picChg>
        <pc:picChg chg="add mod">
          <ac:chgData name="Hélène SAINQUAIN-RIGOLLÉ" userId="b5ee9abf-d3e5-4ced-934e-4992ad905b9a" providerId="ADAL" clId="{4DF9118A-F8E0-459A-99AC-8301861C7105}" dt="2023-12-18T21:16:41.150" v="435" actId="1076"/>
          <ac:picMkLst>
            <pc:docMk/>
            <pc:sldMk cId="2816355773" sldId="513"/>
            <ac:picMk id="9" creationId="{9B085373-5FB1-24E5-B592-D25B46E643BC}"/>
          </ac:picMkLst>
        </pc:picChg>
      </pc:sldChg>
      <pc:sldChg chg="modSp mod">
        <pc:chgData name="Hélène SAINQUAIN-RIGOLLÉ" userId="b5ee9abf-d3e5-4ced-934e-4992ad905b9a" providerId="ADAL" clId="{4DF9118A-F8E0-459A-99AC-8301861C7105}" dt="2023-12-20T15:32:17.160" v="4331" actId="20577"/>
        <pc:sldMkLst>
          <pc:docMk/>
          <pc:sldMk cId="1876431361" sldId="514"/>
        </pc:sldMkLst>
        <pc:spChg chg="mod">
          <ac:chgData name="Hélène SAINQUAIN-RIGOLLÉ" userId="b5ee9abf-d3e5-4ced-934e-4992ad905b9a" providerId="ADAL" clId="{4DF9118A-F8E0-459A-99AC-8301861C7105}" dt="2023-12-20T15:32:17.160" v="4331" actId="20577"/>
          <ac:spMkLst>
            <pc:docMk/>
            <pc:sldMk cId="1876431361" sldId="514"/>
            <ac:spMk id="8" creationId="{2037A40E-217F-7405-052F-2974FA9AE5C0}"/>
          </ac:spMkLst>
        </pc:spChg>
      </pc:sldChg>
      <pc:sldChg chg="addSp delSp modSp add mod">
        <pc:chgData name="Hélène SAINQUAIN-RIGOLLÉ" userId="b5ee9abf-d3e5-4ced-934e-4992ad905b9a" providerId="ADAL" clId="{4DF9118A-F8E0-459A-99AC-8301861C7105}" dt="2023-12-18T21:19:58.518" v="480" actId="1076"/>
        <pc:sldMkLst>
          <pc:docMk/>
          <pc:sldMk cId="958015766" sldId="529"/>
        </pc:sldMkLst>
        <pc:spChg chg="mod">
          <ac:chgData name="Hélène SAINQUAIN-RIGOLLÉ" userId="b5ee9abf-d3e5-4ced-934e-4992ad905b9a" providerId="ADAL" clId="{4DF9118A-F8E0-459A-99AC-8301861C7105}" dt="2023-12-18T21:17:30.004" v="458" actId="20577"/>
          <ac:spMkLst>
            <pc:docMk/>
            <pc:sldMk cId="958015766" sldId="529"/>
            <ac:spMk id="5" creationId="{00000000-0000-0000-0000-000000000000}"/>
          </ac:spMkLst>
        </pc:spChg>
        <pc:spChg chg="del mod">
          <ac:chgData name="Hélène SAINQUAIN-RIGOLLÉ" userId="b5ee9abf-d3e5-4ced-934e-4992ad905b9a" providerId="ADAL" clId="{4DF9118A-F8E0-459A-99AC-8301861C7105}" dt="2023-12-18T21:18:12.531" v="468" actId="478"/>
          <ac:spMkLst>
            <pc:docMk/>
            <pc:sldMk cId="958015766" sldId="529"/>
            <ac:spMk id="7" creationId="{6C6EE674-8190-4B04-B2FC-C8F9B20BEE6B}"/>
          </ac:spMkLst>
        </pc:spChg>
        <pc:spChg chg="del">
          <ac:chgData name="Hélène SAINQUAIN-RIGOLLÉ" userId="b5ee9abf-d3e5-4ced-934e-4992ad905b9a" providerId="ADAL" clId="{4DF9118A-F8E0-459A-99AC-8301861C7105}" dt="2023-12-18T21:17:18.788" v="443" actId="478"/>
          <ac:spMkLst>
            <pc:docMk/>
            <pc:sldMk cId="958015766" sldId="529"/>
            <ac:spMk id="10" creationId="{B6D41182-574B-8937-23FA-CF178F0904F8}"/>
          </ac:spMkLst>
        </pc:spChg>
        <pc:spChg chg="add mod">
          <ac:chgData name="Hélène SAINQUAIN-RIGOLLÉ" userId="b5ee9abf-d3e5-4ced-934e-4992ad905b9a" providerId="ADAL" clId="{4DF9118A-F8E0-459A-99AC-8301861C7105}" dt="2023-12-18T21:19:58.518" v="480" actId="1076"/>
          <ac:spMkLst>
            <pc:docMk/>
            <pc:sldMk cId="958015766" sldId="529"/>
            <ac:spMk id="15" creationId="{2CBC774E-D2A0-C077-C5AA-C00919444D14}"/>
          </ac:spMkLst>
        </pc:spChg>
        <pc:picChg chg="del">
          <ac:chgData name="Hélène SAINQUAIN-RIGOLLÉ" userId="b5ee9abf-d3e5-4ced-934e-4992ad905b9a" providerId="ADAL" clId="{4DF9118A-F8E0-459A-99AC-8301861C7105}" dt="2023-12-18T21:17:16.740" v="441" actId="478"/>
          <ac:picMkLst>
            <pc:docMk/>
            <pc:sldMk cId="958015766" sldId="529"/>
            <ac:picMk id="4" creationId="{9A90781E-69C3-C643-AF86-34EFFBCA3E84}"/>
          </ac:picMkLst>
        </pc:picChg>
        <pc:picChg chg="add del mod">
          <ac:chgData name="Hélène SAINQUAIN-RIGOLLÉ" userId="b5ee9abf-d3e5-4ced-934e-4992ad905b9a" providerId="ADAL" clId="{4DF9118A-F8E0-459A-99AC-8301861C7105}" dt="2023-12-18T21:18:46.234" v="471" actId="478"/>
          <ac:picMkLst>
            <pc:docMk/>
            <pc:sldMk cId="958015766" sldId="529"/>
            <ac:picMk id="8" creationId="{4B1EBD94-02BC-0274-D7B4-7B5B7F5A857F}"/>
          </ac:picMkLst>
        </pc:picChg>
        <pc:picChg chg="del">
          <ac:chgData name="Hélène SAINQUAIN-RIGOLLÉ" userId="b5ee9abf-d3e5-4ced-934e-4992ad905b9a" providerId="ADAL" clId="{4DF9118A-F8E0-459A-99AC-8301861C7105}" dt="2023-12-18T21:17:17.819" v="442" actId="478"/>
          <ac:picMkLst>
            <pc:docMk/>
            <pc:sldMk cId="958015766" sldId="529"/>
            <ac:picMk id="9" creationId="{9B085373-5FB1-24E5-B592-D25B46E643BC}"/>
          </ac:picMkLst>
        </pc:picChg>
        <pc:picChg chg="add mod">
          <ac:chgData name="Hélène SAINQUAIN-RIGOLLÉ" userId="b5ee9abf-d3e5-4ced-934e-4992ad905b9a" providerId="ADAL" clId="{4DF9118A-F8E0-459A-99AC-8301861C7105}" dt="2023-12-18T21:18:51.697" v="474" actId="1076"/>
          <ac:picMkLst>
            <pc:docMk/>
            <pc:sldMk cId="958015766" sldId="529"/>
            <ac:picMk id="12" creationId="{75FF1A1C-42F7-9BE5-C222-A3B17BA0CF72}"/>
          </ac:picMkLst>
        </pc:picChg>
        <pc:picChg chg="add mod">
          <ac:chgData name="Hélène SAINQUAIN-RIGOLLÉ" userId="b5ee9abf-d3e5-4ced-934e-4992ad905b9a" providerId="ADAL" clId="{4DF9118A-F8E0-459A-99AC-8301861C7105}" dt="2023-12-18T21:19:45.717" v="478" actId="1076"/>
          <ac:picMkLst>
            <pc:docMk/>
            <pc:sldMk cId="958015766" sldId="529"/>
            <ac:picMk id="14" creationId="{9915BAA5-3027-296E-CCC5-C007AF950AAE}"/>
          </ac:picMkLst>
        </pc:picChg>
      </pc:sldChg>
      <pc:sldChg chg="addSp delSp modSp add mod">
        <pc:chgData name="Hélène SAINQUAIN-RIGOLLÉ" userId="b5ee9abf-d3e5-4ced-934e-4992ad905b9a" providerId="ADAL" clId="{4DF9118A-F8E0-459A-99AC-8301861C7105}" dt="2023-12-18T21:32:00.784" v="925" actId="20577"/>
        <pc:sldMkLst>
          <pc:docMk/>
          <pc:sldMk cId="2623661295" sldId="530"/>
        </pc:sldMkLst>
        <pc:spChg chg="add del mod">
          <ac:chgData name="Hélène SAINQUAIN-RIGOLLÉ" userId="b5ee9abf-d3e5-4ced-934e-4992ad905b9a" providerId="ADAL" clId="{4DF9118A-F8E0-459A-99AC-8301861C7105}" dt="2023-12-18T21:31:49.744" v="918" actId="478"/>
          <ac:spMkLst>
            <pc:docMk/>
            <pc:sldMk cId="2623661295" sldId="530"/>
            <ac:spMk id="3" creationId="{B50D8AC4-D6DE-44D6-E4F0-0480033AC59F}"/>
          </ac:spMkLst>
        </pc:spChg>
        <pc:spChg chg="add del mod">
          <ac:chgData name="Hélène SAINQUAIN-RIGOLLÉ" userId="b5ee9abf-d3e5-4ced-934e-4992ad905b9a" providerId="ADAL" clId="{4DF9118A-F8E0-459A-99AC-8301861C7105}" dt="2023-12-18T21:31:52.106" v="920" actId="478"/>
          <ac:spMkLst>
            <pc:docMk/>
            <pc:sldMk cId="2623661295" sldId="530"/>
            <ac:spMk id="4" creationId="{DF1FA714-2B3A-EF4F-D866-353749FCBF27}"/>
          </ac:spMkLst>
        </pc:spChg>
        <pc:spChg chg="mod">
          <ac:chgData name="Hélène SAINQUAIN-RIGOLLÉ" userId="b5ee9abf-d3e5-4ced-934e-4992ad905b9a" providerId="ADAL" clId="{4DF9118A-F8E0-459A-99AC-8301861C7105}" dt="2023-12-18T21:32:00.784" v="925" actId="20577"/>
          <ac:spMkLst>
            <pc:docMk/>
            <pc:sldMk cId="2623661295" sldId="530"/>
            <ac:spMk id="5" creationId="{00000000-0000-0000-0000-000000000000}"/>
          </ac:spMkLst>
        </pc:spChg>
        <pc:spChg chg="del mod">
          <ac:chgData name="Hélène SAINQUAIN-RIGOLLÉ" userId="b5ee9abf-d3e5-4ced-934e-4992ad905b9a" providerId="ADAL" clId="{4DF9118A-F8E0-459A-99AC-8301861C7105}" dt="2023-12-18T21:31:50.980" v="919" actId="478"/>
          <ac:spMkLst>
            <pc:docMk/>
            <pc:sldMk cId="2623661295" sldId="530"/>
            <ac:spMk id="15" creationId="{2CBC774E-D2A0-C077-C5AA-C00919444D14}"/>
          </ac:spMkLst>
        </pc:spChg>
        <pc:spChg chg="add mod">
          <ac:chgData name="Hélène SAINQUAIN-RIGOLLÉ" userId="b5ee9abf-d3e5-4ced-934e-4992ad905b9a" providerId="ADAL" clId="{4DF9118A-F8E0-459A-99AC-8301861C7105}" dt="2023-12-18T21:27:12.576" v="791" actId="164"/>
          <ac:spMkLst>
            <pc:docMk/>
            <pc:sldMk cId="2623661295" sldId="530"/>
            <ac:spMk id="34" creationId="{6DB7939E-8A5F-D60B-B473-ED5D18D6B205}"/>
          </ac:spMkLst>
        </pc:spChg>
        <pc:grpChg chg="add mod">
          <ac:chgData name="Hélène SAINQUAIN-RIGOLLÉ" userId="b5ee9abf-d3e5-4ced-934e-4992ad905b9a" providerId="ADAL" clId="{4DF9118A-F8E0-459A-99AC-8301861C7105}" dt="2023-12-18T21:31:54.669" v="921" actId="1076"/>
          <ac:grpSpMkLst>
            <pc:docMk/>
            <pc:sldMk cId="2623661295" sldId="530"/>
            <ac:grpSpMk id="35" creationId="{CE234211-E201-1BF2-3F12-C82B91EAFCAA}"/>
          </ac:grpSpMkLst>
        </pc:grpChg>
        <pc:picChg chg="add del mod">
          <ac:chgData name="Hélène SAINQUAIN-RIGOLLÉ" userId="b5ee9abf-d3e5-4ced-934e-4992ad905b9a" providerId="ADAL" clId="{4DF9118A-F8E0-459A-99AC-8301861C7105}" dt="2023-12-18T21:25:13.138" v="742" actId="478"/>
          <ac:picMkLst>
            <pc:docMk/>
            <pc:sldMk cId="2623661295" sldId="530"/>
            <ac:picMk id="4" creationId="{0C109B91-EEDD-E23A-22D3-2864D5AB64A4}"/>
          </ac:picMkLst>
        </pc:picChg>
        <pc:picChg chg="add mod">
          <ac:chgData name="Hélène SAINQUAIN-RIGOLLÉ" userId="b5ee9abf-d3e5-4ced-934e-4992ad905b9a" providerId="ADAL" clId="{4DF9118A-F8E0-459A-99AC-8301861C7105}" dt="2023-12-18T21:27:12.576" v="791" actId="164"/>
          <ac:picMkLst>
            <pc:docMk/>
            <pc:sldMk cId="2623661295" sldId="530"/>
            <ac:picMk id="8" creationId="{918BAFAE-368F-3FF9-9834-EB59CCD82915}"/>
          </ac:picMkLst>
        </pc:picChg>
        <pc:picChg chg="del">
          <ac:chgData name="Hélène SAINQUAIN-RIGOLLÉ" userId="b5ee9abf-d3e5-4ced-934e-4992ad905b9a" providerId="ADAL" clId="{4DF9118A-F8E0-459A-99AC-8301861C7105}" dt="2023-12-18T21:20:42.231" v="482" actId="478"/>
          <ac:picMkLst>
            <pc:docMk/>
            <pc:sldMk cId="2623661295" sldId="530"/>
            <ac:picMk id="12" creationId="{75FF1A1C-42F7-9BE5-C222-A3B17BA0CF72}"/>
          </ac:picMkLst>
        </pc:picChg>
        <pc:picChg chg="del">
          <ac:chgData name="Hélène SAINQUAIN-RIGOLLÉ" userId="b5ee9abf-d3e5-4ced-934e-4992ad905b9a" providerId="ADAL" clId="{4DF9118A-F8E0-459A-99AC-8301861C7105}" dt="2023-12-18T21:20:43.769" v="483" actId="478"/>
          <ac:picMkLst>
            <pc:docMk/>
            <pc:sldMk cId="2623661295" sldId="530"/>
            <ac:picMk id="14" creationId="{9915BAA5-3027-296E-CCC5-C007AF950AAE}"/>
          </ac:picMkLst>
        </pc:picChg>
        <pc:inkChg chg="add del">
          <ac:chgData name="Hélène SAINQUAIN-RIGOLLÉ" userId="b5ee9abf-d3e5-4ced-934e-4992ad905b9a" providerId="ADAL" clId="{4DF9118A-F8E0-459A-99AC-8301861C7105}" dt="2023-12-18T21:26:35.407" v="787"/>
          <ac:inkMkLst>
            <pc:docMk/>
            <pc:sldMk cId="2623661295" sldId="530"/>
            <ac:inkMk id="9" creationId="{342207FB-8C99-BE91-5B76-3C5090837020}"/>
          </ac:inkMkLst>
        </pc:inkChg>
        <pc:inkChg chg="add del">
          <ac:chgData name="Hélène SAINQUAIN-RIGOLLÉ" userId="b5ee9abf-d3e5-4ced-934e-4992ad905b9a" providerId="ADAL" clId="{4DF9118A-F8E0-459A-99AC-8301861C7105}" dt="2023-12-18T21:26:29.626" v="786" actId="9405"/>
          <ac:inkMkLst>
            <pc:docMk/>
            <pc:sldMk cId="2623661295" sldId="530"/>
            <ac:inkMk id="10" creationId="{852BE376-BA9B-486A-6B1F-94AA43284FFD}"/>
          </ac:inkMkLst>
        </pc:inkChg>
        <pc:inkChg chg="add del">
          <ac:chgData name="Hélène SAINQUAIN-RIGOLLÉ" userId="b5ee9abf-d3e5-4ced-934e-4992ad905b9a" providerId="ADAL" clId="{4DF9118A-F8E0-459A-99AC-8301861C7105}" dt="2023-12-18T21:26:29.454" v="785" actId="9405"/>
          <ac:inkMkLst>
            <pc:docMk/>
            <pc:sldMk cId="2623661295" sldId="530"/>
            <ac:inkMk id="11" creationId="{929D108A-0659-26C9-504F-322C895C3DB3}"/>
          </ac:inkMkLst>
        </pc:inkChg>
        <pc:inkChg chg="add del">
          <ac:chgData name="Hélène SAINQUAIN-RIGOLLÉ" userId="b5ee9abf-d3e5-4ced-934e-4992ad905b9a" providerId="ADAL" clId="{4DF9118A-F8E0-459A-99AC-8301861C7105}" dt="2023-12-18T21:26:29.235" v="784" actId="9405"/>
          <ac:inkMkLst>
            <pc:docMk/>
            <pc:sldMk cId="2623661295" sldId="530"/>
            <ac:inkMk id="13" creationId="{5EDB7998-41BB-9F1F-A754-5C4D33B426C1}"/>
          </ac:inkMkLst>
        </pc:inkChg>
        <pc:inkChg chg="add del">
          <ac:chgData name="Hélène SAINQUAIN-RIGOLLÉ" userId="b5ee9abf-d3e5-4ced-934e-4992ad905b9a" providerId="ADAL" clId="{4DF9118A-F8E0-459A-99AC-8301861C7105}" dt="2023-12-18T21:26:29.094" v="783" actId="9405"/>
          <ac:inkMkLst>
            <pc:docMk/>
            <pc:sldMk cId="2623661295" sldId="530"/>
            <ac:inkMk id="16" creationId="{D6D1D69D-16ED-F0E5-74D9-E227E782B253}"/>
          </ac:inkMkLst>
        </pc:inkChg>
        <pc:inkChg chg="add del">
          <ac:chgData name="Hélène SAINQUAIN-RIGOLLÉ" userId="b5ee9abf-d3e5-4ced-934e-4992ad905b9a" providerId="ADAL" clId="{4DF9118A-F8E0-459A-99AC-8301861C7105}" dt="2023-12-18T21:26:28.954" v="782" actId="9405"/>
          <ac:inkMkLst>
            <pc:docMk/>
            <pc:sldMk cId="2623661295" sldId="530"/>
            <ac:inkMk id="17" creationId="{796BDAA4-D52F-2995-9051-A10437168BCD}"/>
          </ac:inkMkLst>
        </pc:inkChg>
        <pc:inkChg chg="add del">
          <ac:chgData name="Hélène SAINQUAIN-RIGOLLÉ" userId="b5ee9abf-d3e5-4ced-934e-4992ad905b9a" providerId="ADAL" clId="{4DF9118A-F8E0-459A-99AC-8301861C7105}" dt="2023-12-18T21:26:28.813" v="781" actId="9405"/>
          <ac:inkMkLst>
            <pc:docMk/>
            <pc:sldMk cId="2623661295" sldId="530"/>
            <ac:inkMk id="18" creationId="{62F5F3C9-6626-71CD-E7FD-B694E4AE1852}"/>
          </ac:inkMkLst>
        </pc:inkChg>
        <pc:inkChg chg="add del">
          <ac:chgData name="Hélène SAINQUAIN-RIGOLLÉ" userId="b5ee9abf-d3e5-4ced-934e-4992ad905b9a" providerId="ADAL" clId="{4DF9118A-F8E0-459A-99AC-8301861C7105}" dt="2023-12-18T21:26:28.672" v="780" actId="9405"/>
          <ac:inkMkLst>
            <pc:docMk/>
            <pc:sldMk cId="2623661295" sldId="530"/>
            <ac:inkMk id="19" creationId="{A3BBB9D0-14FC-95CD-0BCC-81496D964E42}"/>
          </ac:inkMkLst>
        </pc:inkChg>
        <pc:inkChg chg="add del">
          <ac:chgData name="Hélène SAINQUAIN-RIGOLLÉ" userId="b5ee9abf-d3e5-4ced-934e-4992ad905b9a" providerId="ADAL" clId="{4DF9118A-F8E0-459A-99AC-8301861C7105}" dt="2023-12-18T21:25:52.700" v="753" actId="9405"/>
          <ac:inkMkLst>
            <pc:docMk/>
            <pc:sldMk cId="2623661295" sldId="530"/>
            <ac:inkMk id="20" creationId="{A966EFAD-A82A-9542-30A9-75DED4B1E45C}"/>
          </ac:inkMkLst>
        </pc:inkChg>
        <pc:inkChg chg="add del">
          <ac:chgData name="Hélène SAINQUAIN-RIGOLLÉ" userId="b5ee9abf-d3e5-4ced-934e-4992ad905b9a" providerId="ADAL" clId="{4DF9118A-F8E0-459A-99AC-8301861C7105}" dt="2023-12-18T21:26:28.532" v="779" actId="9405"/>
          <ac:inkMkLst>
            <pc:docMk/>
            <pc:sldMk cId="2623661295" sldId="530"/>
            <ac:inkMk id="21" creationId="{E77CD774-F354-0298-4FC6-9D126E77B95A}"/>
          </ac:inkMkLst>
        </pc:inkChg>
        <pc:inkChg chg="add del">
          <ac:chgData name="Hélène SAINQUAIN-RIGOLLÉ" userId="b5ee9abf-d3e5-4ced-934e-4992ad905b9a" providerId="ADAL" clId="{4DF9118A-F8E0-459A-99AC-8301861C7105}" dt="2023-12-18T21:26:28.391" v="778" actId="9405"/>
          <ac:inkMkLst>
            <pc:docMk/>
            <pc:sldMk cId="2623661295" sldId="530"/>
            <ac:inkMk id="22" creationId="{64BC3557-8EDB-B682-8833-C58750EFEE53}"/>
          </ac:inkMkLst>
        </pc:inkChg>
        <pc:inkChg chg="add del">
          <ac:chgData name="Hélène SAINQUAIN-RIGOLLÉ" userId="b5ee9abf-d3e5-4ced-934e-4992ad905b9a" providerId="ADAL" clId="{4DF9118A-F8E0-459A-99AC-8301861C7105}" dt="2023-12-18T21:26:28.266" v="777" actId="9405"/>
          <ac:inkMkLst>
            <pc:docMk/>
            <pc:sldMk cId="2623661295" sldId="530"/>
            <ac:inkMk id="23" creationId="{837C7D28-A5BA-D5F6-3105-29D2EC8B215D}"/>
          </ac:inkMkLst>
        </pc:inkChg>
        <pc:inkChg chg="add del">
          <ac:chgData name="Hélène SAINQUAIN-RIGOLLÉ" userId="b5ee9abf-d3e5-4ced-934e-4992ad905b9a" providerId="ADAL" clId="{4DF9118A-F8E0-459A-99AC-8301861C7105}" dt="2023-12-18T21:26:28.141" v="776" actId="9405"/>
          <ac:inkMkLst>
            <pc:docMk/>
            <pc:sldMk cId="2623661295" sldId="530"/>
            <ac:inkMk id="24" creationId="{23B5BE0A-A44C-1459-EA62-4368831BC9BB}"/>
          </ac:inkMkLst>
        </pc:inkChg>
        <pc:inkChg chg="add del">
          <ac:chgData name="Hélène SAINQUAIN-RIGOLLÉ" userId="b5ee9abf-d3e5-4ced-934e-4992ad905b9a" providerId="ADAL" clId="{4DF9118A-F8E0-459A-99AC-8301861C7105}" dt="2023-12-18T21:26:27.985" v="775" actId="9405"/>
          <ac:inkMkLst>
            <pc:docMk/>
            <pc:sldMk cId="2623661295" sldId="530"/>
            <ac:inkMk id="25" creationId="{9B7FD96E-1945-3F43-25FB-83335F3E0F55}"/>
          </ac:inkMkLst>
        </pc:inkChg>
        <pc:inkChg chg="add del">
          <ac:chgData name="Hélène SAINQUAIN-RIGOLLÉ" userId="b5ee9abf-d3e5-4ced-934e-4992ad905b9a" providerId="ADAL" clId="{4DF9118A-F8E0-459A-99AC-8301861C7105}" dt="2023-12-18T21:26:27.860" v="774" actId="9405"/>
          <ac:inkMkLst>
            <pc:docMk/>
            <pc:sldMk cId="2623661295" sldId="530"/>
            <ac:inkMk id="26" creationId="{6AC55579-E544-2E69-3D43-50BA5C0F7DA1}"/>
          </ac:inkMkLst>
        </pc:inkChg>
        <pc:inkChg chg="add del">
          <ac:chgData name="Hélène SAINQUAIN-RIGOLLÉ" userId="b5ee9abf-d3e5-4ced-934e-4992ad905b9a" providerId="ADAL" clId="{4DF9118A-F8E0-459A-99AC-8301861C7105}" dt="2023-12-18T21:26:27.719" v="773" actId="9405"/>
          <ac:inkMkLst>
            <pc:docMk/>
            <pc:sldMk cId="2623661295" sldId="530"/>
            <ac:inkMk id="27" creationId="{30EFA1AC-0DE7-F275-BF93-3CB6913BD6C4}"/>
          </ac:inkMkLst>
        </pc:inkChg>
        <pc:inkChg chg="add del">
          <ac:chgData name="Hélène SAINQUAIN-RIGOLLÉ" userId="b5ee9abf-d3e5-4ced-934e-4992ad905b9a" providerId="ADAL" clId="{4DF9118A-F8E0-459A-99AC-8301861C7105}" dt="2023-12-18T21:26:27.592" v="772" actId="9405"/>
          <ac:inkMkLst>
            <pc:docMk/>
            <pc:sldMk cId="2623661295" sldId="530"/>
            <ac:inkMk id="28" creationId="{65A6851B-F5EF-DF21-D10E-D5D8C9885A20}"/>
          </ac:inkMkLst>
        </pc:inkChg>
        <pc:inkChg chg="add del">
          <ac:chgData name="Hélène SAINQUAIN-RIGOLLÉ" userId="b5ee9abf-d3e5-4ced-934e-4992ad905b9a" providerId="ADAL" clId="{4DF9118A-F8E0-459A-99AC-8301861C7105}" dt="2023-12-18T21:26:27.450" v="771" actId="9405"/>
          <ac:inkMkLst>
            <pc:docMk/>
            <pc:sldMk cId="2623661295" sldId="530"/>
            <ac:inkMk id="29" creationId="{08D54C35-0E15-6095-8800-09215CF34F56}"/>
          </ac:inkMkLst>
        </pc:inkChg>
        <pc:inkChg chg="add del">
          <ac:chgData name="Hélène SAINQUAIN-RIGOLLÉ" userId="b5ee9abf-d3e5-4ced-934e-4992ad905b9a" providerId="ADAL" clId="{4DF9118A-F8E0-459A-99AC-8301861C7105}" dt="2023-12-18T21:26:27.309" v="770" actId="9405"/>
          <ac:inkMkLst>
            <pc:docMk/>
            <pc:sldMk cId="2623661295" sldId="530"/>
            <ac:inkMk id="30" creationId="{450E37A4-EBAA-9CCF-6F40-12C1767BA708}"/>
          </ac:inkMkLst>
        </pc:inkChg>
        <pc:inkChg chg="add del">
          <ac:chgData name="Hélène SAINQUAIN-RIGOLLÉ" userId="b5ee9abf-d3e5-4ced-934e-4992ad905b9a" providerId="ADAL" clId="{4DF9118A-F8E0-459A-99AC-8301861C7105}" dt="2023-12-18T21:26:27.184" v="769" actId="9405"/>
          <ac:inkMkLst>
            <pc:docMk/>
            <pc:sldMk cId="2623661295" sldId="530"/>
            <ac:inkMk id="31" creationId="{3BE856EC-DAD5-1B2B-2641-DB8642CB80F0}"/>
          </ac:inkMkLst>
        </pc:inkChg>
        <pc:inkChg chg="add del">
          <ac:chgData name="Hélène SAINQUAIN-RIGOLLÉ" userId="b5ee9abf-d3e5-4ced-934e-4992ad905b9a" providerId="ADAL" clId="{4DF9118A-F8E0-459A-99AC-8301861C7105}" dt="2023-12-18T21:26:27.043" v="768" actId="9405"/>
          <ac:inkMkLst>
            <pc:docMk/>
            <pc:sldMk cId="2623661295" sldId="530"/>
            <ac:inkMk id="32" creationId="{3F6C598A-EEC9-BA07-96BE-D559C17BBC7A}"/>
          </ac:inkMkLst>
        </pc:inkChg>
        <pc:inkChg chg="add del">
          <ac:chgData name="Hélène SAINQUAIN-RIGOLLÉ" userId="b5ee9abf-d3e5-4ced-934e-4992ad905b9a" providerId="ADAL" clId="{4DF9118A-F8E0-459A-99AC-8301861C7105}" dt="2023-12-18T21:26:26.902" v="767" actId="9405"/>
          <ac:inkMkLst>
            <pc:docMk/>
            <pc:sldMk cId="2623661295" sldId="530"/>
            <ac:inkMk id="33" creationId="{0CA959DF-830C-A664-1C3D-03B68C15D165}"/>
          </ac:inkMkLst>
        </pc:inkChg>
      </pc:sldChg>
      <pc:sldChg chg="modSp add mod">
        <pc:chgData name="Hélène SAINQUAIN-RIGOLLÉ" userId="b5ee9abf-d3e5-4ced-934e-4992ad905b9a" providerId="ADAL" clId="{4DF9118A-F8E0-459A-99AC-8301861C7105}" dt="2023-12-20T15:12:03.821" v="2522" actId="207"/>
        <pc:sldMkLst>
          <pc:docMk/>
          <pc:sldMk cId="544879240" sldId="531"/>
        </pc:sldMkLst>
        <pc:spChg chg="mod">
          <ac:chgData name="Hélène SAINQUAIN-RIGOLLÉ" userId="b5ee9abf-d3e5-4ced-934e-4992ad905b9a" providerId="ADAL" clId="{4DF9118A-F8E0-459A-99AC-8301861C7105}" dt="2023-12-20T14:58:09.072" v="1133" actId="20577"/>
          <ac:spMkLst>
            <pc:docMk/>
            <pc:sldMk cId="544879240" sldId="531"/>
            <ac:spMk id="2" creationId="{00000000-0000-0000-0000-000000000000}"/>
          </ac:spMkLst>
        </pc:spChg>
        <pc:spChg chg="mod">
          <ac:chgData name="Hélène SAINQUAIN-RIGOLLÉ" userId="b5ee9abf-d3e5-4ced-934e-4992ad905b9a" providerId="ADAL" clId="{4DF9118A-F8E0-459A-99AC-8301861C7105}" dt="2023-12-20T15:12:03.821" v="2522" actId="207"/>
          <ac:spMkLst>
            <pc:docMk/>
            <pc:sldMk cId="544879240" sldId="531"/>
            <ac:spMk id="5" creationId="{00000000-0000-0000-0000-000000000000}"/>
          </ac:spMkLst>
        </pc:spChg>
      </pc:sldChg>
      <pc:sldChg chg="new del">
        <pc:chgData name="Hélène SAINQUAIN-RIGOLLÉ" userId="b5ee9abf-d3e5-4ced-934e-4992ad905b9a" providerId="ADAL" clId="{4DF9118A-F8E0-459A-99AC-8301861C7105}" dt="2023-12-20T14:55:28.313" v="1045" actId="2696"/>
        <pc:sldMkLst>
          <pc:docMk/>
          <pc:sldMk cId="2186867389" sldId="531"/>
        </pc:sldMkLst>
      </pc:sldChg>
      <pc:sldChg chg="delSp modSp add mod">
        <pc:chgData name="Hélène SAINQUAIN-RIGOLLÉ" userId="b5ee9abf-d3e5-4ced-934e-4992ad905b9a" providerId="ADAL" clId="{4DF9118A-F8E0-459A-99AC-8301861C7105}" dt="2023-12-20T15:30:42.102" v="4330" actId="114"/>
        <pc:sldMkLst>
          <pc:docMk/>
          <pc:sldMk cId="3371928019" sldId="532"/>
        </pc:sldMkLst>
        <pc:spChg chg="mod">
          <ac:chgData name="Hélène SAINQUAIN-RIGOLLÉ" userId="b5ee9abf-d3e5-4ced-934e-4992ad905b9a" providerId="ADAL" clId="{4DF9118A-F8E0-459A-99AC-8301861C7105}" dt="2023-12-20T15:30:42.102" v="4330" actId="114"/>
          <ac:spMkLst>
            <pc:docMk/>
            <pc:sldMk cId="3371928019" sldId="532"/>
            <ac:spMk id="5" creationId="{00000000-0000-0000-0000-000000000000}"/>
          </ac:spMkLst>
        </pc:spChg>
        <pc:picChg chg="del">
          <ac:chgData name="Hélène SAINQUAIN-RIGOLLÉ" userId="b5ee9abf-d3e5-4ced-934e-4992ad905b9a" providerId="ADAL" clId="{4DF9118A-F8E0-459A-99AC-8301861C7105}" dt="2023-12-20T15:12:29.140" v="2527" actId="478"/>
          <ac:picMkLst>
            <pc:docMk/>
            <pc:sldMk cId="3371928019" sldId="532"/>
            <ac:picMk id="3" creationId="{FE4D2B51-661D-A745-C357-AA66575735A6}"/>
          </ac:picMkLst>
        </pc:picChg>
      </pc:sldChg>
      <pc:sldChg chg="new del">
        <pc:chgData name="Hélène SAINQUAIN-RIGOLLÉ" userId="b5ee9abf-d3e5-4ced-934e-4992ad905b9a" providerId="ADAL" clId="{4DF9118A-F8E0-459A-99AC-8301861C7105}" dt="2023-12-20T15:12:17.042" v="2524" actId="680"/>
        <pc:sldMkLst>
          <pc:docMk/>
          <pc:sldMk cId="3805692097" sldId="532"/>
        </pc:sldMkLst>
      </pc:sldChg>
      <pc:sldChg chg="addSp delSp modSp add mod">
        <pc:chgData name="Hélène SAINQUAIN-RIGOLLÉ" userId="b5ee9abf-d3e5-4ced-934e-4992ad905b9a" providerId="ADAL" clId="{4DF9118A-F8E0-459A-99AC-8301861C7105}" dt="2023-12-20T15:43:56.690" v="4492" actId="14100"/>
        <pc:sldMkLst>
          <pc:docMk/>
          <pc:sldMk cId="4063527202" sldId="533"/>
        </pc:sldMkLst>
        <pc:spChg chg="add mod">
          <ac:chgData name="Hélène SAINQUAIN-RIGOLLÉ" userId="b5ee9abf-d3e5-4ced-934e-4992ad905b9a" providerId="ADAL" clId="{4DF9118A-F8E0-459A-99AC-8301861C7105}" dt="2023-12-20T15:42:50.531" v="4477" actId="114"/>
          <ac:spMkLst>
            <pc:docMk/>
            <pc:sldMk cId="4063527202" sldId="533"/>
            <ac:spMk id="3" creationId="{A8174BF7-AADF-2DF9-5D5E-2C5606F4E356}"/>
          </ac:spMkLst>
        </pc:spChg>
        <pc:spChg chg="mod">
          <ac:chgData name="Hélène SAINQUAIN-RIGOLLÉ" userId="b5ee9abf-d3e5-4ced-934e-4992ad905b9a" providerId="ADAL" clId="{4DF9118A-F8E0-459A-99AC-8301861C7105}" dt="2023-12-20T15:27:58.295" v="4168" actId="6549"/>
          <ac:spMkLst>
            <pc:docMk/>
            <pc:sldMk cId="4063527202" sldId="533"/>
            <ac:spMk id="5" creationId="{00000000-0000-0000-0000-000000000000}"/>
          </ac:spMkLst>
        </pc:spChg>
        <pc:spChg chg="add mod">
          <ac:chgData name="Hélène SAINQUAIN-RIGOLLÉ" userId="b5ee9abf-d3e5-4ced-934e-4992ad905b9a" providerId="ADAL" clId="{4DF9118A-F8E0-459A-99AC-8301861C7105}" dt="2023-12-20T15:43:51.715" v="4490" actId="1076"/>
          <ac:spMkLst>
            <pc:docMk/>
            <pc:sldMk cId="4063527202" sldId="533"/>
            <ac:spMk id="8" creationId="{E96C0A21-CC8F-A1C1-E86E-F9960E332D8F}"/>
          </ac:spMkLst>
        </pc:spChg>
        <pc:spChg chg="add del mod">
          <ac:chgData name="Hélène SAINQUAIN-RIGOLLÉ" userId="b5ee9abf-d3e5-4ced-934e-4992ad905b9a" providerId="ADAL" clId="{4DF9118A-F8E0-459A-99AC-8301861C7105}" dt="2023-12-20T15:24:11.280" v="3997"/>
          <ac:spMkLst>
            <pc:docMk/>
            <pc:sldMk cId="4063527202" sldId="533"/>
            <ac:spMk id="10" creationId="{37466C68-0E83-C592-3D87-17C8D7A543C8}"/>
          </ac:spMkLst>
        </pc:spChg>
        <pc:spChg chg="add mod">
          <ac:chgData name="Hélène SAINQUAIN-RIGOLLÉ" userId="b5ee9abf-d3e5-4ced-934e-4992ad905b9a" providerId="ADAL" clId="{4DF9118A-F8E0-459A-99AC-8301861C7105}" dt="2023-12-20T15:43:18.450" v="4486" actId="1076"/>
          <ac:spMkLst>
            <pc:docMk/>
            <pc:sldMk cId="4063527202" sldId="533"/>
            <ac:spMk id="11" creationId="{87E003BB-8F09-473E-E9B9-A7EC92E3774E}"/>
          </ac:spMkLst>
        </pc:spChg>
        <pc:spChg chg="add mod">
          <ac:chgData name="Hélène SAINQUAIN-RIGOLLÉ" userId="b5ee9abf-d3e5-4ced-934e-4992ad905b9a" providerId="ADAL" clId="{4DF9118A-F8E0-459A-99AC-8301861C7105}" dt="2023-12-20T15:43:40.634" v="4488" actId="1076"/>
          <ac:spMkLst>
            <pc:docMk/>
            <pc:sldMk cId="4063527202" sldId="533"/>
            <ac:spMk id="12" creationId="{68A81B76-A771-C2CA-287F-8FB3508F12A5}"/>
          </ac:spMkLst>
        </pc:spChg>
        <pc:spChg chg="add mod">
          <ac:chgData name="Hélène SAINQUAIN-RIGOLLÉ" userId="b5ee9abf-d3e5-4ced-934e-4992ad905b9a" providerId="ADAL" clId="{4DF9118A-F8E0-459A-99AC-8301861C7105}" dt="2023-12-20T15:43:44.677" v="4489" actId="1076"/>
          <ac:spMkLst>
            <pc:docMk/>
            <pc:sldMk cId="4063527202" sldId="533"/>
            <ac:spMk id="15" creationId="{578A15F3-999A-9279-BDAB-6C3E2EC87783}"/>
          </ac:spMkLst>
        </pc:spChg>
        <pc:spChg chg="add del mod">
          <ac:chgData name="Hélène SAINQUAIN-RIGOLLÉ" userId="b5ee9abf-d3e5-4ced-934e-4992ad905b9a" providerId="ADAL" clId="{4DF9118A-F8E0-459A-99AC-8301861C7105}" dt="2023-12-20T15:24:11.280" v="3995" actId="478"/>
          <ac:spMkLst>
            <pc:docMk/>
            <pc:sldMk cId="4063527202" sldId="533"/>
            <ac:spMk id="16" creationId="{22F43008-3D88-0654-3392-40A9B54EC507}"/>
          </ac:spMkLst>
        </pc:spChg>
        <pc:spChg chg="add mod">
          <ac:chgData name="Hélène SAINQUAIN-RIGOLLÉ" userId="b5ee9abf-d3e5-4ced-934e-4992ad905b9a" providerId="ADAL" clId="{4DF9118A-F8E0-459A-99AC-8301861C7105}" dt="2023-12-20T15:28:31.424" v="4212" actId="20577"/>
          <ac:spMkLst>
            <pc:docMk/>
            <pc:sldMk cId="4063527202" sldId="533"/>
            <ac:spMk id="20" creationId="{2E9C6292-4300-D8ED-C96A-6A2C500D9301}"/>
          </ac:spMkLst>
        </pc:spChg>
        <pc:spChg chg="add mod">
          <ac:chgData name="Hélène SAINQUAIN-RIGOLLÉ" userId="b5ee9abf-d3e5-4ced-934e-4992ad905b9a" providerId="ADAL" clId="{4DF9118A-F8E0-459A-99AC-8301861C7105}" dt="2023-12-20T15:43:28.815" v="4487" actId="1076"/>
          <ac:spMkLst>
            <pc:docMk/>
            <pc:sldMk cId="4063527202" sldId="533"/>
            <ac:spMk id="21" creationId="{CF380287-F7BD-52B9-64B7-35B45FE8B30F}"/>
          </ac:spMkLst>
        </pc:spChg>
        <pc:spChg chg="add mod">
          <ac:chgData name="Hélène SAINQUAIN-RIGOLLÉ" userId="b5ee9abf-d3e5-4ced-934e-4992ad905b9a" providerId="ADAL" clId="{4DF9118A-F8E0-459A-99AC-8301861C7105}" dt="2023-12-20T15:43:00.325" v="4481" actId="1076"/>
          <ac:spMkLst>
            <pc:docMk/>
            <pc:sldMk cId="4063527202" sldId="533"/>
            <ac:spMk id="25" creationId="{3764F8B6-ACB6-D9F3-D0CC-F6959BA3BB95}"/>
          </ac:spMkLst>
        </pc:spChg>
        <pc:spChg chg="add mod">
          <ac:chgData name="Hélène SAINQUAIN-RIGOLLÉ" userId="b5ee9abf-d3e5-4ced-934e-4992ad905b9a" providerId="ADAL" clId="{4DF9118A-F8E0-459A-99AC-8301861C7105}" dt="2023-12-20T15:43:54.253" v="4491" actId="1076"/>
          <ac:spMkLst>
            <pc:docMk/>
            <pc:sldMk cId="4063527202" sldId="533"/>
            <ac:spMk id="27" creationId="{26990E81-13B7-FA24-B623-DADD96D83851}"/>
          </ac:spMkLst>
        </pc:spChg>
        <pc:spChg chg="add mod">
          <ac:chgData name="Hélène SAINQUAIN-RIGOLLÉ" userId="b5ee9abf-d3e5-4ced-934e-4992ad905b9a" providerId="ADAL" clId="{4DF9118A-F8E0-459A-99AC-8301861C7105}" dt="2023-12-20T15:29:03.211" v="4242" actId="113"/>
          <ac:spMkLst>
            <pc:docMk/>
            <pc:sldMk cId="4063527202" sldId="533"/>
            <ac:spMk id="28" creationId="{90BF7D1B-2224-6550-519D-8F605B964F95}"/>
          </ac:spMkLst>
        </pc:spChg>
        <pc:spChg chg="add mod">
          <ac:chgData name="Hélène SAINQUAIN-RIGOLLÉ" userId="b5ee9abf-d3e5-4ced-934e-4992ad905b9a" providerId="ADAL" clId="{4DF9118A-F8E0-459A-99AC-8301861C7105}" dt="2023-12-20T15:28:41.680" v="4218" actId="1076"/>
          <ac:spMkLst>
            <pc:docMk/>
            <pc:sldMk cId="4063527202" sldId="533"/>
            <ac:spMk id="32" creationId="{951550DB-D427-D8FB-C471-9C67E0C9C803}"/>
          </ac:spMkLst>
        </pc:spChg>
        <pc:spChg chg="add mod">
          <ac:chgData name="Hélène SAINQUAIN-RIGOLLÉ" userId="b5ee9abf-d3e5-4ced-934e-4992ad905b9a" providerId="ADAL" clId="{4DF9118A-F8E0-459A-99AC-8301861C7105}" dt="2023-12-20T15:28:56.675" v="4241" actId="20577"/>
          <ac:spMkLst>
            <pc:docMk/>
            <pc:sldMk cId="4063527202" sldId="533"/>
            <ac:spMk id="33" creationId="{A8521881-FDC3-22A2-ABAE-4FA1F6347DDE}"/>
          </ac:spMkLst>
        </pc:spChg>
        <pc:spChg chg="add del mod">
          <ac:chgData name="Hélène SAINQUAIN-RIGOLLÉ" userId="b5ee9abf-d3e5-4ced-934e-4992ad905b9a" providerId="ADAL" clId="{4DF9118A-F8E0-459A-99AC-8301861C7105}" dt="2023-12-20T15:34:13.706" v="4436" actId="478"/>
          <ac:spMkLst>
            <pc:docMk/>
            <pc:sldMk cId="4063527202" sldId="533"/>
            <ac:spMk id="34" creationId="{19AE9E8C-D801-8494-213D-A616F9F36D89}"/>
          </ac:spMkLst>
        </pc:spChg>
        <pc:spChg chg="add del">
          <ac:chgData name="Hélène SAINQUAIN-RIGOLLÉ" userId="b5ee9abf-d3e5-4ced-934e-4992ad905b9a" providerId="ADAL" clId="{4DF9118A-F8E0-459A-99AC-8301861C7105}" dt="2023-12-20T15:33:55.921" v="4433" actId="478"/>
          <ac:spMkLst>
            <pc:docMk/>
            <pc:sldMk cId="4063527202" sldId="533"/>
            <ac:spMk id="35" creationId="{954C14CB-60F0-054A-54E1-C5210E167CAB}"/>
          </ac:spMkLst>
        </pc:spChg>
        <pc:spChg chg="add mod">
          <ac:chgData name="Hélène SAINQUAIN-RIGOLLÉ" userId="b5ee9abf-d3e5-4ced-934e-4992ad905b9a" providerId="ADAL" clId="{4DF9118A-F8E0-459A-99AC-8301861C7105}" dt="2023-12-20T15:36:40.771" v="4452" actId="1076"/>
          <ac:spMkLst>
            <pc:docMk/>
            <pc:sldMk cId="4063527202" sldId="533"/>
            <ac:spMk id="38" creationId="{1B381995-A6EB-7513-CAFB-27CBB1947F87}"/>
          </ac:spMkLst>
        </pc:spChg>
        <pc:grpChg chg="add mod">
          <ac:chgData name="Hélène SAINQUAIN-RIGOLLÉ" userId="b5ee9abf-d3e5-4ced-934e-4992ad905b9a" providerId="ADAL" clId="{4DF9118A-F8E0-459A-99AC-8301861C7105}" dt="2023-12-20T15:23:53.667" v="3973" actId="164"/>
          <ac:grpSpMkLst>
            <pc:docMk/>
            <pc:sldMk cId="4063527202" sldId="533"/>
            <ac:grpSpMk id="13" creationId="{EE2C6FBA-276F-BF2B-F8CE-DEE0DB15EDA7}"/>
          </ac:grpSpMkLst>
        </pc:grpChg>
        <pc:picChg chg="del">
          <ac:chgData name="Hélène SAINQUAIN-RIGOLLÉ" userId="b5ee9abf-d3e5-4ced-934e-4992ad905b9a" providerId="ADAL" clId="{4DF9118A-F8E0-459A-99AC-8301861C7105}" dt="2023-12-20T15:22:17.766" v="3870" actId="478"/>
          <ac:picMkLst>
            <pc:docMk/>
            <pc:sldMk cId="4063527202" sldId="533"/>
            <ac:picMk id="3" creationId="{FE4D2B51-661D-A745-C357-AA66575735A6}"/>
          </ac:picMkLst>
        </pc:picChg>
        <pc:picChg chg="add mod">
          <ac:chgData name="Hélène SAINQUAIN-RIGOLLÉ" userId="b5ee9abf-d3e5-4ced-934e-4992ad905b9a" providerId="ADAL" clId="{4DF9118A-F8E0-459A-99AC-8301861C7105}" dt="2023-12-20T15:36:43.458" v="4453" actId="1076"/>
          <ac:picMkLst>
            <pc:docMk/>
            <pc:sldMk cId="4063527202" sldId="533"/>
            <ac:picMk id="37" creationId="{5A0DE320-E071-E927-6074-C62A6ADD42BB}"/>
          </ac:picMkLst>
        </pc:picChg>
        <pc:cxnChg chg="add mod">
          <ac:chgData name="Hélène SAINQUAIN-RIGOLLÉ" userId="b5ee9abf-d3e5-4ced-934e-4992ad905b9a" providerId="ADAL" clId="{4DF9118A-F8E0-459A-99AC-8301861C7105}" dt="2023-12-20T15:42:20.135" v="4459" actId="14100"/>
          <ac:cxnSpMkLst>
            <pc:docMk/>
            <pc:sldMk cId="4063527202" sldId="533"/>
            <ac:cxnSpMk id="4" creationId="{02D982F7-4191-9564-C75E-3DB72F6C5D2D}"/>
          </ac:cxnSpMkLst>
        </pc:cxnChg>
        <pc:cxnChg chg="add">
          <ac:chgData name="Hélène SAINQUAIN-RIGOLLÉ" userId="b5ee9abf-d3e5-4ced-934e-4992ad905b9a" providerId="ADAL" clId="{4DF9118A-F8E0-459A-99AC-8301861C7105}" dt="2023-12-20T15:22:41.124" v="3903" actId="11529"/>
          <ac:cxnSpMkLst>
            <pc:docMk/>
            <pc:sldMk cId="4063527202" sldId="533"/>
            <ac:cxnSpMk id="7" creationId="{A73F9DCB-7248-BFF8-6E32-BB9B753159EB}"/>
          </ac:cxnSpMkLst>
        </pc:cxnChg>
        <pc:cxnChg chg="add mod">
          <ac:chgData name="Hélène SAINQUAIN-RIGOLLÉ" userId="b5ee9abf-d3e5-4ced-934e-4992ad905b9a" providerId="ADAL" clId="{4DF9118A-F8E0-459A-99AC-8301861C7105}" dt="2023-12-20T15:42:38.057" v="4473" actId="1076"/>
          <ac:cxnSpMkLst>
            <pc:docMk/>
            <pc:sldMk cId="4063527202" sldId="533"/>
            <ac:cxnSpMk id="9" creationId="{9DD77C94-1294-0213-5D12-12154246975A}"/>
          </ac:cxnSpMkLst>
        </pc:cxnChg>
        <pc:cxnChg chg="add mod">
          <ac:chgData name="Hélène SAINQUAIN-RIGOLLÉ" userId="b5ee9abf-d3e5-4ced-934e-4992ad905b9a" providerId="ADAL" clId="{4DF9118A-F8E0-459A-99AC-8301861C7105}" dt="2023-12-20T15:42:14.159" v="4457" actId="1076"/>
          <ac:cxnSpMkLst>
            <pc:docMk/>
            <pc:sldMk cId="4063527202" sldId="533"/>
            <ac:cxnSpMk id="14" creationId="{3A3AC4BB-0E73-F4D2-32F2-18B99498A629}"/>
          </ac:cxnSpMkLst>
        </pc:cxnChg>
        <pc:cxnChg chg="add mod">
          <ac:chgData name="Hélène SAINQUAIN-RIGOLLÉ" userId="b5ee9abf-d3e5-4ced-934e-4992ad905b9a" providerId="ADAL" clId="{4DF9118A-F8E0-459A-99AC-8301861C7105}" dt="2023-12-20T15:43:15.257" v="4484" actId="14100"/>
          <ac:cxnSpMkLst>
            <pc:docMk/>
            <pc:sldMk cId="4063527202" sldId="533"/>
            <ac:cxnSpMk id="17" creationId="{4E1F8532-C13B-8BE7-C5E2-2FEFEDDBEEB7}"/>
          </ac:cxnSpMkLst>
        </pc:cxnChg>
        <pc:cxnChg chg="add mod">
          <ac:chgData name="Hélène SAINQUAIN-RIGOLLÉ" userId="b5ee9abf-d3e5-4ced-934e-4992ad905b9a" providerId="ADAL" clId="{4DF9118A-F8E0-459A-99AC-8301861C7105}" dt="2023-12-20T15:26:56.838" v="4100" actId="1076"/>
          <ac:cxnSpMkLst>
            <pc:docMk/>
            <pc:sldMk cId="4063527202" sldId="533"/>
            <ac:cxnSpMk id="19" creationId="{420EDC26-6B2E-7C9F-E9AC-69E89FFFB5C1}"/>
          </ac:cxnSpMkLst>
        </pc:cxnChg>
        <pc:cxnChg chg="add mod">
          <ac:chgData name="Hélène SAINQUAIN-RIGOLLÉ" userId="b5ee9abf-d3e5-4ced-934e-4992ad905b9a" providerId="ADAL" clId="{4DF9118A-F8E0-459A-99AC-8301861C7105}" dt="2023-12-20T15:26:06.769" v="4078" actId="14100"/>
          <ac:cxnSpMkLst>
            <pc:docMk/>
            <pc:sldMk cId="4063527202" sldId="533"/>
            <ac:cxnSpMk id="22" creationId="{B30B5FD1-5EA2-91DD-6B0C-75BA7E7A5E4D}"/>
          </ac:cxnSpMkLst>
        </pc:cxnChg>
        <pc:cxnChg chg="add mod">
          <ac:chgData name="Hélène SAINQUAIN-RIGOLLÉ" userId="b5ee9abf-d3e5-4ced-934e-4992ad905b9a" providerId="ADAL" clId="{4DF9118A-F8E0-459A-99AC-8301861C7105}" dt="2023-12-20T15:43:56.690" v="4492" actId="14100"/>
          <ac:cxnSpMkLst>
            <pc:docMk/>
            <pc:sldMk cId="4063527202" sldId="533"/>
            <ac:cxnSpMk id="26" creationId="{529F0CCE-B58F-3710-118D-27EB34623B16}"/>
          </ac:cxnSpMkLst>
        </pc:cxnChg>
        <pc:cxnChg chg="add mod">
          <ac:chgData name="Hélène SAINQUAIN-RIGOLLÉ" userId="b5ee9abf-d3e5-4ced-934e-4992ad905b9a" providerId="ADAL" clId="{4DF9118A-F8E0-459A-99AC-8301861C7105}" dt="2023-12-20T15:27:46.872" v="4122" actId="14100"/>
          <ac:cxnSpMkLst>
            <pc:docMk/>
            <pc:sldMk cId="4063527202" sldId="533"/>
            <ac:cxnSpMk id="29" creationId="{C0FF969F-B7C1-6A28-186F-08AE08C3407D}"/>
          </ac:cxnSpMkLst>
        </pc:cxnChg>
        <pc:cxnChg chg="add mod">
          <ac:chgData name="Hélène SAINQUAIN-RIGOLLÉ" userId="b5ee9abf-d3e5-4ced-934e-4992ad905b9a" providerId="ADAL" clId="{4DF9118A-F8E0-459A-99AC-8301861C7105}" dt="2023-12-20T15:28:29.138" v="4211" actId="1076"/>
          <ac:cxnSpMkLst>
            <pc:docMk/>
            <pc:sldMk cId="4063527202" sldId="533"/>
            <ac:cxnSpMk id="31" creationId="{DCC6C60B-0E62-EB3C-9003-BEA1E54A63B1}"/>
          </ac:cxnSpMkLst>
        </pc:cxnChg>
      </pc:sldChg>
      <pc:sldChg chg="addSp delSp modSp add del mod">
        <pc:chgData name="Hélène SAINQUAIN-RIGOLLÉ" userId="b5ee9abf-d3e5-4ced-934e-4992ad905b9a" providerId="ADAL" clId="{4DF9118A-F8E0-459A-99AC-8301861C7105}" dt="2023-12-20T15:47:44.098" v="4532" actId="2696"/>
        <pc:sldMkLst>
          <pc:docMk/>
          <pc:sldMk cId="13326973" sldId="534"/>
        </pc:sldMkLst>
        <pc:spChg chg="add del mod">
          <ac:chgData name="Hélène SAINQUAIN-RIGOLLÉ" userId="b5ee9abf-d3e5-4ced-934e-4992ad905b9a" providerId="ADAL" clId="{4DF9118A-F8E0-459A-99AC-8301861C7105}" dt="2023-12-20T15:47:29.179" v="4526" actId="478"/>
          <ac:spMkLst>
            <pc:docMk/>
            <pc:sldMk cId="13326973" sldId="534"/>
            <ac:spMk id="5" creationId="{00000000-0000-0000-0000-000000000000}"/>
          </ac:spMkLst>
        </pc:spChg>
        <pc:spChg chg="del mod">
          <ac:chgData name="Hélène SAINQUAIN-RIGOLLÉ" userId="b5ee9abf-d3e5-4ced-934e-4992ad905b9a" providerId="ADAL" clId="{4DF9118A-F8E0-459A-99AC-8301861C7105}" dt="2023-12-20T15:47:34.190" v="4529" actId="478"/>
          <ac:spMkLst>
            <pc:docMk/>
            <pc:sldMk cId="13326973" sldId="534"/>
            <ac:spMk id="8" creationId="{E96C0A21-CC8F-A1C1-E86E-F9960E332D8F}"/>
          </ac:spMkLst>
        </pc:spChg>
        <pc:spChg chg="mod">
          <ac:chgData name="Hélène SAINQUAIN-RIGOLLÉ" userId="b5ee9abf-d3e5-4ced-934e-4992ad905b9a" providerId="ADAL" clId="{4DF9118A-F8E0-459A-99AC-8301861C7105}" dt="2023-12-20T15:47:31.053" v="4527" actId="20577"/>
          <ac:spMkLst>
            <pc:docMk/>
            <pc:sldMk cId="13326973" sldId="534"/>
            <ac:spMk id="12" creationId="{68A81B76-A771-C2CA-287F-8FB3508F12A5}"/>
          </ac:spMkLst>
        </pc:spChg>
        <pc:spChg chg="del mod">
          <ac:chgData name="Hélène SAINQUAIN-RIGOLLÉ" userId="b5ee9abf-d3e5-4ced-934e-4992ad905b9a" providerId="ADAL" clId="{4DF9118A-F8E0-459A-99AC-8301861C7105}" dt="2023-12-20T15:47:36.710" v="4531" actId="478"/>
          <ac:spMkLst>
            <pc:docMk/>
            <pc:sldMk cId="13326973" sldId="534"/>
            <ac:spMk id="15" creationId="{578A15F3-999A-9279-BDAB-6C3E2EC87783}"/>
          </ac:spMkLst>
        </pc:spChg>
        <pc:grpChg chg="del mod">
          <ac:chgData name="Hélène SAINQUAIN-RIGOLLÉ" userId="b5ee9abf-d3e5-4ced-934e-4992ad905b9a" providerId="ADAL" clId="{4DF9118A-F8E0-459A-99AC-8301861C7105}" dt="2023-12-20T15:47:34.190" v="4529" actId="478"/>
          <ac:grpSpMkLst>
            <pc:docMk/>
            <pc:sldMk cId="13326973" sldId="534"/>
            <ac:grpSpMk id="13" creationId="{EE2C6FBA-276F-BF2B-F8CE-DEE0DB15EDA7}"/>
          </ac:grpSpMkLst>
        </pc:grpChg>
      </pc:sldChg>
      <pc:sldChg chg="delSp modSp add mod ord">
        <pc:chgData name="Hélène SAINQUAIN-RIGOLLÉ" userId="b5ee9abf-d3e5-4ced-934e-4992ad905b9a" providerId="ADAL" clId="{4DF9118A-F8E0-459A-99AC-8301861C7105}" dt="2023-12-20T15:55:02.161" v="5721" actId="255"/>
        <pc:sldMkLst>
          <pc:docMk/>
          <pc:sldMk cId="2891123911" sldId="534"/>
        </pc:sldMkLst>
        <pc:spChg chg="mod">
          <ac:chgData name="Hélène SAINQUAIN-RIGOLLÉ" userId="b5ee9abf-d3e5-4ced-934e-4992ad905b9a" providerId="ADAL" clId="{4DF9118A-F8E0-459A-99AC-8301861C7105}" dt="2023-12-20T15:55:02.161" v="5721" actId="255"/>
          <ac:spMkLst>
            <pc:docMk/>
            <pc:sldMk cId="2891123911" sldId="534"/>
            <ac:spMk id="5" creationId="{00000000-0000-0000-0000-000000000000}"/>
          </ac:spMkLst>
        </pc:spChg>
        <pc:picChg chg="del">
          <ac:chgData name="Hélène SAINQUAIN-RIGOLLÉ" userId="b5ee9abf-d3e5-4ced-934e-4992ad905b9a" providerId="ADAL" clId="{4DF9118A-F8E0-459A-99AC-8301861C7105}" dt="2023-12-20T15:47:59.177" v="4565" actId="478"/>
          <ac:picMkLst>
            <pc:docMk/>
            <pc:sldMk cId="2891123911" sldId="534"/>
            <ac:picMk id="3" creationId="{FE4D2B51-661D-A745-C357-AA66575735A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439092C-577F-45BF-950F-85B010B28749}" type="datetimeFigureOut">
              <a:rPr lang="fr-FR" smtClean="0"/>
              <a:t>25/09/2024</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599F227-33FB-4DE8-828C-518C979A2424}" type="slidenum">
              <a:rPr lang="fr-FR" smtClean="0"/>
              <a:t>‹N°›</a:t>
            </a:fld>
            <a:endParaRPr lang="fr-FR"/>
          </a:p>
        </p:txBody>
      </p:sp>
    </p:spTree>
    <p:extLst>
      <p:ext uri="{BB962C8B-B14F-4D97-AF65-F5344CB8AC3E}">
        <p14:creationId xmlns:p14="http://schemas.microsoft.com/office/powerpoint/2010/main" val="104942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5DFD2B7-B7AE-4B50-8F26-14A7BCE43827}" type="datetimeFigureOut">
              <a:rPr lang="fr-FR" smtClean="0"/>
              <a:t>25/09/2024</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EC5B78-83EA-4EB0-9D25-397B0F6B74CA}" type="slidenum">
              <a:rPr lang="fr-FR" smtClean="0"/>
              <a:t>‹N°›</a:t>
            </a:fld>
            <a:endParaRPr lang="fr-FR"/>
          </a:p>
        </p:txBody>
      </p:sp>
    </p:spTree>
    <p:extLst>
      <p:ext uri="{BB962C8B-B14F-4D97-AF65-F5344CB8AC3E}">
        <p14:creationId xmlns:p14="http://schemas.microsoft.com/office/powerpoint/2010/main" val="367987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descr="PAGE ENTREE PARTIE.jpg"/>
          <p:cNvPicPr>
            <a:picLocks noChangeAspect="1"/>
          </p:cNvPicPr>
          <p:nvPr userDrawn="1"/>
        </p:nvPicPr>
        <p:blipFill>
          <a:blip r:embed="rId2"/>
          <a:stretch>
            <a:fillRect/>
          </a:stretch>
        </p:blipFill>
        <p:spPr>
          <a:xfrm>
            <a:off x="0" y="0"/>
            <a:ext cx="9144000" cy="6858000"/>
          </a:xfrm>
          <a:prstGeom prst="rect">
            <a:avLst/>
          </a:prstGeom>
        </p:spPr>
      </p:pic>
      <p:sp>
        <p:nvSpPr>
          <p:cNvPr id="4" name="Titre 3"/>
          <p:cNvSpPr>
            <a:spLocks noGrp="1"/>
          </p:cNvSpPr>
          <p:nvPr>
            <p:ph type="title" hasCustomPrompt="1"/>
          </p:nvPr>
        </p:nvSpPr>
        <p:spPr>
          <a:xfrm>
            <a:off x="628650" y="3302000"/>
            <a:ext cx="7886700" cy="727075"/>
          </a:xfrm>
          <a:prstGeom prst="rect">
            <a:avLst/>
          </a:prstGeom>
        </p:spPr>
        <p:txBody>
          <a:bodyPr/>
          <a:lstStyle>
            <a:lvl1pPr>
              <a:defRPr b="1">
                <a:solidFill>
                  <a:srgbClr val="57AF31"/>
                </a:solidFill>
                <a:latin typeface="DIN" panose="02000503040000020003" pitchFamily="2" charset="0"/>
              </a:defRPr>
            </a:lvl1pPr>
          </a:lstStyle>
          <a:p>
            <a:r>
              <a:rPr lang="fr-FR" dirty="0"/>
              <a:t>TITRE DU DOCUMENT</a:t>
            </a:r>
          </a:p>
        </p:txBody>
      </p:sp>
      <p:sp>
        <p:nvSpPr>
          <p:cNvPr id="6" name="Espace réservé du contenu 5"/>
          <p:cNvSpPr>
            <a:spLocks noGrp="1"/>
          </p:cNvSpPr>
          <p:nvPr>
            <p:ph sz="quarter" idx="10" hasCustomPrompt="1"/>
          </p:nvPr>
        </p:nvSpPr>
        <p:spPr>
          <a:xfrm>
            <a:off x="628650" y="4029075"/>
            <a:ext cx="7886700" cy="736600"/>
          </a:xfrm>
          <a:prstGeom prst="rect">
            <a:avLst/>
          </a:prstGeom>
        </p:spPr>
        <p:txBody>
          <a:bodyPr/>
          <a:lstStyle>
            <a:lvl1pPr marL="0" indent="0" algn="ctr">
              <a:buNone/>
              <a:defRPr baseline="0">
                <a:solidFill>
                  <a:srgbClr val="3C3C3B"/>
                </a:solidFill>
                <a:latin typeface="DIN" panose="02000503040000020003" pitchFamily="2" charset="0"/>
              </a:defRPr>
            </a:lvl1pPr>
          </a:lstStyle>
          <a:p>
            <a:pPr lvl="0"/>
            <a:r>
              <a:rPr lang="fr-FR" dirty="0"/>
              <a:t>SOUS-TITRE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descr="PAGE CONTENU.jpg"/>
          <p:cNvPicPr>
            <a:picLocks noChangeAspect="1"/>
          </p:cNvPicPr>
          <p:nvPr userDrawn="1"/>
        </p:nvPicPr>
        <p:blipFill>
          <a:blip r:embed="rId2"/>
          <a:stretch>
            <a:fillRect/>
          </a:stretch>
        </p:blipFill>
        <p:spPr>
          <a:xfrm>
            <a:off x="0" y="0"/>
            <a:ext cx="9144000" cy="6858000"/>
          </a:xfrm>
          <a:prstGeom prst="rect">
            <a:avLst/>
          </a:prstGeom>
        </p:spPr>
      </p:pic>
      <p:sp>
        <p:nvSpPr>
          <p:cNvPr id="3" name="Espace réservé du contenu 2"/>
          <p:cNvSpPr>
            <a:spLocks noGrp="1"/>
          </p:cNvSpPr>
          <p:nvPr>
            <p:ph sz="quarter" idx="10" hasCustomPrompt="1"/>
          </p:nvPr>
        </p:nvSpPr>
        <p:spPr>
          <a:xfrm>
            <a:off x="0" y="-3788"/>
            <a:ext cx="9144000" cy="443533"/>
          </a:xfrm>
          <a:prstGeom prst="rect">
            <a:avLst/>
          </a:prstGeom>
        </p:spPr>
        <p:txBody>
          <a:bodyPr/>
          <a:lstStyle>
            <a:lvl1pPr marL="0" indent="0">
              <a:buNone/>
              <a:defRPr sz="2400" b="1" baseline="0">
                <a:solidFill>
                  <a:schemeClr val="bg1"/>
                </a:solidFill>
                <a:latin typeface="DIN" panose="02000503040000020003" pitchFamily="2" charset="0"/>
              </a:defRPr>
            </a:lvl1pPr>
          </a:lstStyle>
          <a:p>
            <a:pPr lvl="0"/>
            <a:r>
              <a:rPr lang="fr-FR" dirty="0"/>
              <a:t>TITRE DE LA PARTIE</a:t>
            </a:r>
          </a:p>
        </p:txBody>
      </p:sp>
      <p:sp>
        <p:nvSpPr>
          <p:cNvPr id="5" name="Espace réservé du contenu 4"/>
          <p:cNvSpPr>
            <a:spLocks noGrp="1"/>
          </p:cNvSpPr>
          <p:nvPr>
            <p:ph sz="quarter" idx="11" hasCustomPrompt="1"/>
          </p:nvPr>
        </p:nvSpPr>
        <p:spPr>
          <a:xfrm>
            <a:off x="0" y="395670"/>
            <a:ext cx="9144000" cy="209550"/>
          </a:xfrm>
          <a:prstGeom prst="rect">
            <a:avLst/>
          </a:prstGeom>
        </p:spPr>
        <p:txBody>
          <a:bodyPr/>
          <a:lstStyle>
            <a:lvl1pPr marL="0" indent="0">
              <a:buNone/>
              <a:defRPr sz="1200">
                <a:solidFill>
                  <a:schemeClr val="bg1"/>
                </a:solidFill>
              </a:defRPr>
            </a:lvl1pPr>
          </a:lstStyle>
          <a:p>
            <a:pPr lvl="0"/>
            <a:r>
              <a:rPr lang="fr-FR" dirty="0"/>
              <a:t>SOUS-TITRE</a:t>
            </a:r>
          </a:p>
        </p:txBody>
      </p:sp>
      <p:sp>
        <p:nvSpPr>
          <p:cNvPr id="11" name="Espace réservé du contenu 10"/>
          <p:cNvSpPr>
            <a:spLocks noGrp="1"/>
          </p:cNvSpPr>
          <p:nvPr>
            <p:ph sz="quarter" idx="12"/>
          </p:nvPr>
        </p:nvSpPr>
        <p:spPr>
          <a:xfrm>
            <a:off x="296863" y="1123950"/>
            <a:ext cx="8847137" cy="363538"/>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kumimoji="0" lang="fr-FR" sz="1400" b="0" i="0" u="none" strike="noStrike" kern="1200" cap="small" spc="0" normalizeH="0" baseline="0" noProof="0" smtClean="0">
                <a:ln>
                  <a:noFill/>
                </a:ln>
                <a:solidFill>
                  <a:srgbClr val="57AF31"/>
                </a:solidFill>
                <a:effectLst/>
                <a:uLnTx/>
                <a:uFillTx/>
                <a:latin typeface="DIN Medium"/>
                <a:cs typeface="DIN Medium"/>
              </a:defRPr>
            </a:lvl1pPr>
          </a:lstStyle>
          <a:p>
            <a:pPr lvl="0"/>
            <a:endParaRPr lang="fr-FR" dirty="0"/>
          </a:p>
        </p:txBody>
      </p:sp>
      <p:sp>
        <p:nvSpPr>
          <p:cNvPr id="19" name="Espace réservé du contenu 18"/>
          <p:cNvSpPr>
            <a:spLocks noGrp="1"/>
          </p:cNvSpPr>
          <p:nvPr>
            <p:ph sz="quarter" idx="13"/>
          </p:nvPr>
        </p:nvSpPr>
        <p:spPr>
          <a:xfrm>
            <a:off x="1266825" y="1739900"/>
            <a:ext cx="7580313" cy="4230688"/>
          </a:xfrm>
          <a:prstGeom prst="rect">
            <a:avLst/>
          </a:prstGeom>
        </p:spPr>
        <p:txBody>
          <a:bodyPr/>
          <a:lstStyle>
            <a:lvl1pPr marL="0" marR="0" indent="0" algn="just" defTabSz="457200" rtl="0" eaLnBrk="1" fontAlgn="auto" latinLnBrk="0" hangingPunct="1">
              <a:lnSpc>
                <a:spcPct val="100000"/>
              </a:lnSpc>
              <a:spcBef>
                <a:spcPts val="0"/>
              </a:spcBef>
              <a:spcAft>
                <a:spcPts val="0"/>
              </a:spcAft>
              <a:buClrTx/>
              <a:buSzTx/>
              <a:buFontTx/>
              <a:buNone/>
              <a:tabLst/>
              <a:defRPr sz="1200">
                <a:solidFill>
                  <a:srgbClr val="3D3C3F"/>
                </a:solidFill>
                <a:latin typeface="DIN" panose="02000503040000020003" pitchFamily="2" charset="0"/>
              </a:defRPr>
            </a:lvl1p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fr-FR" sz="1100" dirty="0">
              <a:latin typeface="DIN"/>
              <a:cs typeface="DIN"/>
            </a:endParaRPr>
          </a:p>
          <a:p>
            <a:pPr lvl="0"/>
            <a:endParaRPr lang="fr-FR" dirty="0"/>
          </a:p>
        </p:txBody>
      </p:sp>
      <p:sp>
        <p:nvSpPr>
          <p:cNvPr id="8" name="Espace réservé de la date 7"/>
          <p:cNvSpPr>
            <a:spLocks noGrp="1"/>
          </p:cNvSpPr>
          <p:nvPr>
            <p:ph type="dt" sz="half" idx="14"/>
          </p:nvPr>
        </p:nvSpPr>
        <p:spPr/>
        <p:txBody>
          <a:bodyPr/>
          <a:lstStyle/>
          <a:p>
            <a:endParaRPr lang="fr-FR"/>
          </a:p>
        </p:txBody>
      </p:sp>
      <p:sp>
        <p:nvSpPr>
          <p:cNvPr id="9" name="Espace réservé du pied de page 8"/>
          <p:cNvSpPr>
            <a:spLocks noGrp="1"/>
          </p:cNvSpPr>
          <p:nvPr>
            <p:ph type="ftr" sz="quarter" idx="15"/>
          </p:nvPr>
        </p:nvSpPr>
        <p:spPr/>
        <p:txBody>
          <a:bodyPr/>
          <a:lstStyle/>
          <a:p>
            <a:endParaRPr lang="fr-FR"/>
          </a:p>
        </p:txBody>
      </p:sp>
      <p:sp>
        <p:nvSpPr>
          <p:cNvPr id="12" name="Espace réservé du numéro de diapositive 11"/>
          <p:cNvSpPr>
            <a:spLocks noGrp="1"/>
          </p:cNvSpPr>
          <p:nvPr>
            <p:ph type="sldNum" sz="quarter" idx="16"/>
          </p:nvPr>
        </p:nvSpPr>
        <p:spPr>
          <a:xfrm>
            <a:off x="8039100" y="6457950"/>
            <a:ext cx="450850" cy="365125"/>
          </a:xfrm>
        </p:spPr>
        <p:txBody>
          <a:bodyPr/>
          <a:lstStyle/>
          <a:p>
            <a:fld id="{69B5822B-201B-4D90-BFC4-CF433D239FA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descr="PAGE VIERGE.jpg"/>
          <p:cNvPicPr>
            <a:picLocks noChangeAspect="1"/>
          </p:cNvPicPr>
          <p:nvPr userDrawn="1"/>
        </p:nvPicPr>
        <p:blipFill>
          <a:blip r:embed="rId2"/>
          <a:stretch>
            <a:fillRect/>
          </a:stretch>
        </p:blipFill>
        <p:spPr>
          <a:xfrm>
            <a:off x="0" y="0"/>
            <a:ext cx="9144000" cy="6858000"/>
          </a:xfrm>
          <a:prstGeom prst="rect">
            <a:avLst/>
          </a:prstGeom>
        </p:spPr>
      </p:pic>
      <p:pic>
        <p:nvPicPr>
          <p:cNvPr id="9" name="Image 8" descr="MAIN PIED DE PAGE.jpg"/>
          <p:cNvPicPr>
            <a:picLocks noChangeAspect="1"/>
          </p:cNvPicPr>
          <p:nvPr userDrawn="1"/>
        </p:nvPicPr>
        <p:blipFill>
          <a:blip r:embed="rId3"/>
          <a:stretch>
            <a:fillRect/>
          </a:stretch>
        </p:blipFill>
        <p:spPr>
          <a:xfrm>
            <a:off x="8238069" y="6095998"/>
            <a:ext cx="381000" cy="431800"/>
          </a:xfrm>
          <a:prstGeom prst="rect">
            <a:avLst/>
          </a:prstGeom>
        </p:spPr>
      </p:pic>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8026400" y="6496050"/>
            <a:ext cx="488950" cy="365125"/>
          </a:xfrm>
        </p:spPr>
        <p:txBody>
          <a:bodyPr/>
          <a:lstStyle/>
          <a:p>
            <a:fld id="{69B5822B-201B-4D90-BFC4-CF433D239FA6}"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descr="PAGE DE GARDE PPT.jpg"/>
          <p:cNvPicPr>
            <a:picLocks noChangeAspect="1"/>
          </p:cNvPicPr>
          <p:nvPr userDrawn="1"/>
        </p:nvPicPr>
        <p:blipFill>
          <a:blip r:embed="rId6"/>
          <a:stretch>
            <a:fillRect/>
          </a:stretch>
        </p:blipFill>
        <p:spPr>
          <a:xfrm>
            <a:off x="0" y="0"/>
            <a:ext cx="9144000" cy="6858000"/>
          </a:xfrm>
          <a:prstGeom prst="rect">
            <a:avLst/>
          </a:prstGeom>
        </p:spPr>
      </p:pic>
      <p:sp>
        <p:nvSpPr>
          <p:cNvPr id="8" name="Espace réservé du titre 7"/>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9" name="Espace réservé du texte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9"/>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11" name="Espace réservé du pied de page 10"/>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2" name="Espace réservé du numéro de diapositive 1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5822B-201B-4D90-BFC4-CF433D239FA6}"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9610" y="3172232"/>
            <a:ext cx="7886700" cy="727075"/>
          </a:xfrm>
        </p:spPr>
        <p:txBody>
          <a:bodyPr>
            <a:noAutofit/>
          </a:bodyPr>
          <a:lstStyle/>
          <a:p>
            <a:br>
              <a:rPr lang="fr-FR" sz="3200" dirty="0">
                <a:solidFill>
                  <a:srgbClr val="3C3C3B"/>
                </a:solidFill>
                <a:latin typeface="Verdana" panose="020B0604030504040204" pitchFamily="34" charset="0"/>
                <a:ea typeface="Verdana" panose="020B0604030504040204" pitchFamily="34" charset="0"/>
                <a:cs typeface="Verdana" panose="020B0604030504040204" pitchFamily="34" charset="0"/>
              </a:rPr>
            </a:br>
            <a:r>
              <a:rPr lang="fr-FR" sz="3200" dirty="0">
                <a:solidFill>
                  <a:srgbClr val="56AF31"/>
                </a:solidFill>
                <a:latin typeface="Verdana" panose="020B0604030504040204" pitchFamily="34" charset="0"/>
                <a:ea typeface="Verdana" panose="020B0604030504040204" pitchFamily="34" charset="0"/>
                <a:cs typeface="Verdana" panose="020B0604030504040204" pitchFamily="34" charset="0"/>
              </a:rPr>
              <a:t>Prévoyance : </a:t>
            </a:r>
            <a:br>
              <a:rPr lang="fr-FR" sz="3200" dirty="0">
                <a:solidFill>
                  <a:srgbClr val="56AF31"/>
                </a:solidFill>
                <a:latin typeface="Verdana" panose="020B0604030504040204" pitchFamily="34" charset="0"/>
                <a:ea typeface="Verdana" panose="020B0604030504040204" pitchFamily="34" charset="0"/>
                <a:cs typeface="Verdana" panose="020B0604030504040204" pitchFamily="34" charset="0"/>
              </a:rPr>
            </a:br>
            <a:r>
              <a:rPr lang="fr-FR" sz="3200" dirty="0">
                <a:solidFill>
                  <a:srgbClr val="56AF31"/>
                </a:solidFill>
                <a:latin typeface="Verdana" panose="020B0604030504040204" pitchFamily="34" charset="0"/>
                <a:ea typeface="Verdana" panose="020B0604030504040204" pitchFamily="34" charset="0"/>
                <a:cs typeface="Verdana" panose="020B0604030504040204" pitchFamily="34" charset="0"/>
              </a:rPr>
              <a:t>Accord collectif local</a:t>
            </a:r>
            <a:br>
              <a:rPr lang="fr-FR" sz="3200" dirty="0">
                <a:solidFill>
                  <a:srgbClr val="3C3C3B"/>
                </a:solidFill>
                <a:latin typeface="Verdana" panose="020B0604030504040204" pitchFamily="34" charset="0"/>
                <a:ea typeface="Verdana" panose="020B0604030504040204" pitchFamily="34" charset="0"/>
                <a:cs typeface="Verdana" panose="020B0604030504040204" pitchFamily="34" charset="0"/>
              </a:rPr>
            </a:br>
            <a:br>
              <a:rPr lang="fr-FR" sz="3200" dirty="0">
                <a:solidFill>
                  <a:srgbClr val="3C3C3B"/>
                </a:solidFill>
                <a:latin typeface="Verdana" panose="020B0604030504040204" pitchFamily="34" charset="0"/>
                <a:ea typeface="Verdana" panose="020B0604030504040204" pitchFamily="34" charset="0"/>
                <a:cs typeface="Verdana" panose="020B0604030504040204" pitchFamily="34" charset="0"/>
              </a:rPr>
            </a:br>
            <a:br>
              <a:rPr lang="fr-FR" sz="3200" dirty="0">
                <a:solidFill>
                  <a:srgbClr val="3C3C3B"/>
                </a:solidFill>
                <a:latin typeface="Verdana" panose="020B0604030504040204" pitchFamily="34" charset="0"/>
                <a:ea typeface="Verdana" panose="020B0604030504040204" pitchFamily="34" charset="0"/>
                <a:cs typeface="Verdana" panose="020B0604030504040204" pitchFamily="34" charset="0"/>
              </a:rPr>
            </a:br>
            <a:r>
              <a:rPr lang="fr-FR" sz="3200" dirty="0">
                <a:solidFill>
                  <a:srgbClr val="3C3C3B"/>
                </a:solidFill>
                <a:latin typeface="Verdana" panose="020B0604030504040204" pitchFamily="34" charset="0"/>
                <a:ea typeface="Verdana" panose="020B0604030504040204" pitchFamily="34" charset="0"/>
                <a:cs typeface="Verdana" panose="020B0604030504040204" pitchFamily="34" charset="0"/>
              </a:rPr>
              <a:t>MODELE DE PRESENTATION</a:t>
            </a:r>
            <a:endParaRPr lang="fr-FR" sz="3200" i="1" dirty="0">
              <a:solidFill>
                <a:srgbClr val="3C3C3B"/>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 2">
            <a:extLst>
              <a:ext uri="{FF2B5EF4-FFF2-40B4-BE49-F238E27FC236}">
                <a16:creationId xmlns:a16="http://schemas.microsoft.com/office/drawing/2014/main" id="{7D4AFA3D-E348-E43F-8EA0-D5432F0A0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93" y="720888"/>
            <a:ext cx="2305194" cy="975950"/>
          </a:xfrm>
          <a:prstGeom prst="rect">
            <a:avLst/>
          </a:prstGeom>
        </p:spPr>
      </p:pic>
      <p:pic>
        <p:nvPicPr>
          <p:cNvPr id="4" name="Placeholder">
            <a:extLst>
              <a:ext uri="{FF2B5EF4-FFF2-40B4-BE49-F238E27FC236}">
                <a16:creationId xmlns:a16="http://schemas.microsoft.com/office/drawing/2014/main" id="{1EF937C2-F91D-EEEA-FCA8-A18FAA321ADB}"/>
              </a:ext>
            </a:extLst>
          </p:cNvPr>
          <p:cNvPicPr>
            <a:picLocks noChangeAspect="1"/>
          </p:cNvPicPr>
          <p:nvPr/>
        </p:nvPicPr>
        <p:blipFill>
          <a:blip r:embed="rId3"/>
          <a:stretch>
            <a:fillRect/>
          </a:stretch>
        </p:blipFill>
        <p:spPr bwMode="auto">
          <a:xfrm>
            <a:off x="5564730" y="720888"/>
            <a:ext cx="1714424" cy="975950"/>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ve="http://schemas.openxmlformats.org/markup-compatibility/2006"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3271861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a:xfrm>
            <a:off x="-233373" y="1644025"/>
            <a:ext cx="8795040" cy="5670024"/>
          </a:xfrm>
        </p:spPr>
        <p:txBody>
          <a:bodyPr>
            <a:noAutofit/>
          </a:bodyPr>
          <a:lstStyle/>
          <a:p>
            <a:pPr marL="1028700" lvl="1" algn="just">
              <a:buClr>
                <a:srgbClr val="56AF31"/>
              </a:buClr>
              <a:buFont typeface="Wingdings" panose="05000000000000000000" pitchFamily="2" charset="2"/>
              <a:buChar char="ü"/>
            </a:pPr>
            <a:r>
              <a:rPr lang="fr-FR" sz="1600" dirty="0"/>
              <a:t>Assiette identique pour les cotisations de la garantie de base et des options: </a:t>
            </a:r>
            <a:r>
              <a:rPr lang="fr-FR" sz="1600" b="1" u="sng" dirty="0"/>
              <a:t>rémunération brute </a:t>
            </a:r>
            <a:r>
              <a:rPr lang="fr-FR" sz="1600" dirty="0"/>
              <a:t>: traitement indiciaire + NBI + éléments fixes et récurrents du régime indemnitaire</a:t>
            </a:r>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r>
              <a:rPr lang="fr-FR" sz="1600" dirty="0"/>
              <a:t>Garantie de base: indemnisation de 90% ou 95 % de la </a:t>
            </a:r>
            <a:r>
              <a:rPr lang="fr-FR" sz="1600" b="1" dirty="0"/>
              <a:t>rémunération nette</a:t>
            </a:r>
            <a:r>
              <a:rPr lang="fr-FR" sz="1600" dirty="0"/>
              <a:t>: traitement indiciaire + NBI + éléments fixes et récurrents du régime indemnitaire</a:t>
            </a:r>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r>
              <a:rPr lang="fr-FR" sz="1600" u="sng" dirty="0">
                <a:solidFill>
                  <a:srgbClr val="3C3C3B"/>
                </a:solidFill>
              </a:rPr>
              <a:t>Précision sur l’absence d’affiliation des agents en arrêt au 1</a:t>
            </a:r>
            <a:r>
              <a:rPr lang="fr-FR" sz="1600" u="sng" baseline="30000" dirty="0">
                <a:solidFill>
                  <a:srgbClr val="3C3C3B"/>
                </a:solidFill>
              </a:rPr>
              <a:t>er</a:t>
            </a:r>
            <a:r>
              <a:rPr lang="fr-FR" sz="1600" u="sng" dirty="0">
                <a:solidFill>
                  <a:srgbClr val="3C3C3B"/>
                </a:solidFill>
              </a:rPr>
              <a:t> janvier 2025</a:t>
            </a:r>
            <a:r>
              <a:rPr lang="fr-FR" sz="1600" dirty="0">
                <a:solidFill>
                  <a:srgbClr val="3C3C3B"/>
                </a:solidFill>
              </a:rPr>
              <a:t>:</a:t>
            </a:r>
          </a:p>
          <a:p>
            <a:pPr marL="1028700" lvl="1" algn="just">
              <a:buClr>
                <a:srgbClr val="56AF31"/>
              </a:buClr>
              <a:buFont typeface="Wingdings" panose="05000000000000000000" pitchFamily="2" charset="2"/>
              <a:buChar char="ü"/>
            </a:pPr>
            <a:endParaRPr lang="fr-FR" sz="1600" dirty="0"/>
          </a:p>
          <a:p>
            <a:pPr lvl="1" indent="0" algn="just">
              <a:buClr>
                <a:srgbClr val="56AF31"/>
              </a:buClr>
              <a:buNone/>
            </a:pPr>
            <a:endParaRPr lang="fr-FR" sz="600" dirty="0"/>
          </a:p>
          <a:p>
            <a:pPr marL="1028700" lvl="1" algn="just">
              <a:buClr>
                <a:srgbClr val="56AF31"/>
              </a:buClr>
              <a:buFont typeface="Wingdings" panose="05000000000000000000" pitchFamily="2" charset="2"/>
              <a:buChar char="ü"/>
            </a:pPr>
            <a:endParaRPr lang="fr-FR" sz="1600" dirty="0"/>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10</a:t>
            </a:fld>
            <a:endParaRPr lang="fr-FR"/>
          </a:p>
        </p:txBody>
      </p:sp>
      <p:pic>
        <p:nvPicPr>
          <p:cNvPr id="4" name="Image 3">
            <a:extLst>
              <a:ext uri="{FF2B5EF4-FFF2-40B4-BE49-F238E27FC236}">
                <a16:creationId xmlns:a16="http://schemas.microsoft.com/office/drawing/2014/main" id="{FCA411F6-C179-B6AC-9538-8C0A7769F1CF}"/>
              </a:ext>
            </a:extLst>
          </p:cNvPr>
          <p:cNvPicPr>
            <a:picLocks noChangeAspect="1"/>
          </p:cNvPicPr>
          <p:nvPr/>
        </p:nvPicPr>
        <p:blipFill>
          <a:blip r:embed="rId2"/>
          <a:stretch>
            <a:fillRect/>
          </a:stretch>
        </p:blipFill>
        <p:spPr>
          <a:xfrm>
            <a:off x="643915" y="4479037"/>
            <a:ext cx="7917752" cy="1286981"/>
          </a:xfrm>
          <a:prstGeom prst="rect">
            <a:avLst/>
          </a:prstGeom>
        </p:spPr>
      </p:pic>
    </p:spTree>
    <p:extLst>
      <p:ext uri="{BB962C8B-B14F-4D97-AF65-F5344CB8AC3E}">
        <p14:creationId xmlns:p14="http://schemas.microsoft.com/office/powerpoint/2010/main" val="106314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1800" dirty="0">
                <a:latin typeface="+mn-lt"/>
              </a:rPr>
              <a:t>Des exemples de cotisation (couverture à 90%)</a:t>
            </a:r>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11</a:t>
            </a:fld>
            <a:endParaRPr lang="fr-FR"/>
          </a:p>
        </p:txBody>
      </p:sp>
      <p:graphicFrame>
        <p:nvGraphicFramePr>
          <p:cNvPr id="9" name="Tableau 8">
            <a:extLst>
              <a:ext uri="{FF2B5EF4-FFF2-40B4-BE49-F238E27FC236}">
                <a16:creationId xmlns:a16="http://schemas.microsoft.com/office/drawing/2014/main" id="{1140312A-EED0-4876-A53E-4F3A87AB0CB7}"/>
              </a:ext>
            </a:extLst>
          </p:cNvPr>
          <p:cNvGraphicFramePr>
            <a:graphicFrameLocks noGrp="1"/>
          </p:cNvGraphicFramePr>
          <p:nvPr>
            <p:extLst>
              <p:ext uri="{D42A27DB-BD31-4B8C-83A1-F6EECF244321}">
                <p14:modId xmlns:p14="http://schemas.microsoft.com/office/powerpoint/2010/main" val="3963978388"/>
              </p:ext>
            </p:extLst>
          </p:nvPr>
        </p:nvGraphicFramePr>
        <p:xfrm>
          <a:off x="499253" y="892791"/>
          <a:ext cx="7886700" cy="5072418"/>
        </p:xfrm>
        <a:graphic>
          <a:graphicData uri="http://schemas.openxmlformats.org/drawingml/2006/table">
            <a:tbl>
              <a:tblPr/>
              <a:tblGrid>
                <a:gridCol w="1838505">
                  <a:extLst>
                    <a:ext uri="{9D8B030D-6E8A-4147-A177-3AD203B41FA5}">
                      <a16:colId xmlns:a16="http://schemas.microsoft.com/office/drawing/2014/main" val="677449104"/>
                    </a:ext>
                  </a:extLst>
                </a:gridCol>
                <a:gridCol w="2104845">
                  <a:extLst>
                    <a:ext uri="{9D8B030D-6E8A-4147-A177-3AD203B41FA5}">
                      <a16:colId xmlns:a16="http://schemas.microsoft.com/office/drawing/2014/main" val="2297150830"/>
                    </a:ext>
                  </a:extLst>
                </a:gridCol>
                <a:gridCol w="1971675">
                  <a:extLst>
                    <a:ext uri="{9D8B030D-6E8A-4147-A177-3AD203B41FA5}">
                      <a16:colId xmlns:a16="http://schemas.microsoft.com/office/drawing/2014/main" val="4022756088"/>
                    </a:ext>
                  </a:extLst>
                </a:gridCol>
                <a:gridCol w="1971675">
                  <a:extLst>
                    <a:ext uri="{9D8B030D-6E8A-4147-A177-3AD203B41FA5}">
                      <a16:colId xmlns:a16="http://schemas.microsoft.com/office/drawing/2014/main" val="1262679978"/>
                    </a:ext>
                  </a:extLst>
                </a:gridCol>
              </a:tblGrid>
              <a:tr h="1253947">
                <a:tc>
                  <a:txBody>
                    <a:bodyPr/>
                    <a:lstStyle/>
                    <a:p>
                      <a:pPr algn="ctr"/>
                      <a:r>
                        <a:rPr lang="fr-FR" sz="1600" dirty="0">
                          <a:effectLst/>
                        </a:rPr>
                        <a:t>Revenu mensuel brut (TBI+NBI+RI)</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fr-FR" sz="1600" dirty="0">
                          <a:effectLst/>
                        </a:rPr>
                        <a:t>Cotisation obligatoire mensuelle 2025 estimée si couverture à 90 %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fr-FR" sz="1600" dirty="0">
                          <a:effectLst/>
                        </a:rPr>
                        <a:t>Part employeur 50% avec un minimum de 7 €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fr-FR" sz="1600" dirty="0">
                          <a:effectLst/>
                        </a:rPr>
                        <a:t>Reste à charge mensuel pour l’agent</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839857346"/>
                  </a:ext>
                </a:extLst>
              </a:tr>
              <a:tr h="458180">
                <a:tc>
                  <a:txBody>
                    <a:bodyPr/>
                    <a:lstStyle/>
                    <a:p>
                      <a:pPr algn="ctr"/>
                      <a:r>
                        <a:rPr lang="fr-FR" sz="1600" dirty="0">
                          <a:effectLst/>
                        </a:rPr>
                        <a:t>500 €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7,25 €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7 €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0,25 €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0236219"/>
                  </a:ext>
                </a:extLst>
              </a:tr>
              <a:tr h="458180">
                <a:tc>
                  <a:txBody>
                    <a:bodyPr/>
                    <a:lstStyle/>
                    <a:p>
                      <a:pPr algn="ctr"/>
                      <a:r>
                        <a:rPr lang="fr-FR" sz="1600" dirty="0">
                          <a:effectLst/>
                        </a:rPr>
                        <a:t>650 €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9,43 €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7 €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2,43 €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3035834"/>
                  </a:ext>
                </a:extLst>
              </a:tr>
              <a:tr h="458180">
                <a:tc>
                  <a:txBody>
                    <a:bodyPr/>
                    <a:lstStyle/>
                    <a:p>
                      <a:pPr algn="ctr"/>
                      <a:r>
                        <a:rPr lang="fr-FR" sz="1600">
                          <a:effectLst/>
                        </a:rPr>
                        <a:t>800 €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11,60 €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7 €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4,60 €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4584847"/>
                  </a:ext>
                </a:extLst>
              </a:tr>
              <a:tr h="458180">
                <a:tc>
                  <a:txBody>
                    <a:bodyPr/>
                    <a:lstStyle/>
                    <a:p>
                      <a:pPr algn="ctr"/>
                      <a:r>
                        <a:rPr lang="fr-FR" sz="1600" b="1" dirty="0">
                          <a:effectLst/>
                        </a:rPr>
                        <a:t>950 €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fr-FR" sz="1600" dirty="0">
                          <a:effectLst/>
                        </a:rPr>
                        <a:t>13,78 €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fr-FR" sz="1600" b="1" dirty="0">
                          <a:effectLst/>
                        </a:rPr>
                        <a:t>7 €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fr-FR" sz="1600" dirty="0">
                          <a:effectLst/>
                        </a:rPr>
                        <a:t>6,78 €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93177274"/>
                  </a:ext>
                </a:extLst>
              </a:tr>
              <a:tr h="458180">
                <a:tc>
                  <a:txBody>
                    <a:bodyPr/>
                    <a:lstStyle/>
                    <a:p>
                      <a:pPr algn="ctr"/>
                      <a:r>
                        <a:rPr lang="fr-FR" sz="1600">
                          <a:effectLst/>
                        </a:rPr>
                        <a:t>1 100 €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15,95 €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7,98 €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7,98 €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6776925"/>
                  </a:ext>
                </a:extLst>
              </a:tr>
              <a:tr h="458180">
                <a:tc>
                  <a:txBody>
                    <a:bodyPr/>
                    <a:lstStyle/>
                    <a:p>
                      <a:pPr algn="ctr"/>
                      <a:r>
                        <a:rPr lang="fr-FR" sz="1600" dirty="0">
                          <a:effectLst/>
                        </a:rPr>
                        <a:t>1 550 €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22,48 €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11,24 €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effectLst/>
                        </a:rPr>
                        <a:t>11,24 €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74234210"/>
                  </a:ext>
                </a:extLst>
              </a:tr>
              <a:tr h="458180">
                <a:tc>
                  <a:txBody>
                    <a:bodyPr/>
                    <a:lstStyle/>
                    <a:p>
                      <a:pPr algn="ctr"/>
                      <a:r>
                        <a:rPr lang="fr-FR" sz="1600" dirty="0">
                          <a:effectLst/>
                        </a:rPr>
                        <a:t>2 000 €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29 €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14,50 €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14,50 €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64573042"/>
                  </a:ext>
                </a:extLst>
              </a:tr>
              <a:tr h="458180">
                <a:tc>
                  <a:txBody>
                    <a:bodyPr/>
                    <a:lstStyle/>
                    <a:p>
                      <a:pPr algn="ctr"/>
                      <a:r>
                        <a:rPr lang="fr-FR" sz="1600" dirty="0">
                          <a:effectLst/>
                        </a:rPr>
                        <a:t>2 600 €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37,70 €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18,85 €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600" dirty="0">
                          <a:effectLst/>
                        </a:rPr>
                        <a:t>18,85 €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6216906"/>
                  </a:ext>
                </a:extLst>
              </a:tr>
            </a:tbl>
          </a:graphicData>
        </a:graphic>
      </p:graphicFrame>
    </p:spTree>
    <p:extLst>
      <p:ext uri="{BB962C8B-B14F-4D97-AF65-F5344CB8AC3E}">
        <p14:creationId xmlns:p14="http://schemas.microsoft.com/office/powerpoint/2010/main" val="374628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1800" dirty="0">
                <a:latin typeface="+mn-lt"/>
              </a:rPr>
              <a:t>Des exemples de cotisation (couverture à 95%)</a:t>
            </a:r>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12</a:t>
            </a:fld>
            <a:endParaRPr lang="fr-FR"/>
          </a:p>
        </p:txBody>
      </p:sp>
      <p:graphicFrame>
        <p:nvGraphicFramePr>
          <p:cNvPr id="9" name="Tableau 8">
            <a:extLst>
              <a:ext uri="{FF2B5EF4-FFF2-40B4-BE49-F238E27FC236}">
                <a16:creationId xmlns:a16="http://schemas.microsoft.com/office/drawing/2014/main" id="{1140312A-EED0-4876-A53E-4F3A87AB0CB7}"/>
              </a:ext>
            </a:extLst>
          </p:cNvPr>
          <p:cNvGraphicFramePr>
            <a:graphicFrameLocks noGrp="1"/>
          </p:cNvGraphicFramePr>
          <p:nvPr>
            <p:extLst>
              <p:ext uri="{D42A27DB-BD31-4B8C-83A1-F6EECF244321}">
                <p14:modId xmlns:p14="http://schemas.microsoft.com/office/powerpoint/2010/main" val="826659645"/>
              </p:ext>
            </p:extLst>
          </p:nvPr>
        </p:nvGraphicFramePr>
        <p:xfrm>
          <a:off x="499253" y="892791"/>
          <a:ext cx="7886700" cy="5072418"/>
        </p:xfrm>
        <a:graphic>
          <a:graphicData uri="http://schemas.openxmlformats.org/drawingml/2006/table">
            <a:tbl>
              <a:tblPr/>
              <a:tblGrid>
                <a:gridCol w="1838505">
                  <a:extLst>
                    <a:ext uri="{9D8B030D-6E8A-4147-A177-3AD203B41FA5}">
                      <a16:colId xmlns:a16="http://schemas.microsoft.com/office/drawing/2014/main" val="677449104"/>
                    </a:ext>
                  </a:extLst>
                </a:gridCol>
                <a:gridCol w="2104845">
                  <a:extLst>
                    <a:ext uri="{9D8B030D-6E8A-4147-A177-3AD203B41FA5}">
                      <a16:colId xmlns:a16="http://schemas.microsoft.com/office/drawing/2014/main" val="2297150830"/>
                    </a:ext>
                  </a:extLst>
                </a:gridCol>
                <a:gridCol w="1971675">
                  <a:extLst>
                    <a:ext uri="{9D8B030D-6E8A-4147-A177-3AD203B41FA5}">
                      <a16:colId xmlns:a16="http://schemas.microsoft.com/office/drawing/2014/main" val="4022756088"/>
                    </a:ext>
                  </a:extLst>
                </a:gridCol>
                <a:gridCol w="1971675">
                  <a:extLst>
                    <a:ext uri="{9D8B030D-6E8A-4147-A177-3AD203B41FA5}">
                      <a16:colId xmlns:a16="http://schemas.microsoft.com/office/drawing/2014/main" val="1262679978"/>
                    </a:ext>
                  </a:extLst>
                </a:gridCol>
              </a:tblGrid>
              <a:tr h="1253947">
                <a:tc>
                  <a:txBody>
                    <a:bodyPr/>
                    <a:lstStyle/>
                    <a:p>
                      <a:pPr algn="ctr"/>
                      <a:r>
                        <a:rPr lang="fr-FR" sz="1600" dirty="0">
                          <a:effectLst/>
                        </a:rPr>
                        <a:t>Revenu mensuel brut (TBI+NBI+RI)</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fr-FR" sz="1600" dirty="0">
                          <a:effectLst/>
                        </a:rPr>
                        <a:t>Cotisation obligatoire mensuelle 2025 estimée si couverture </a:t>
                      </a:r>
                      <a:r>
                        <a:rPr lang="fr-FR" sz="1600">
                          <a:effectLst/>
                        </a:rPr>
                        <a:t>à 95 </a:t>
                      </a:r>
                      <a:r>
                        <a:rPr lang="fr-FR" sz="1600" dirty="0">
                          <a:effectLst/>
                        </a:rPr>
                        <a:t>%</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fr-FR" sz="1600" dirty="0">
                          <a:effectLst/>
                        </a:rPr>
                        <a:t>Part employeur 50% avec un minimum de 7 €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r>
                        <a:rPr lang="fr-FR" sz="1600" dirty="0">
                          <a:effectLst/>
                        </a:rPr>
                        <a:t>Reste à charge mensuel pour l’agent</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839857346"/>
                  </a:ext>
                </a:extLst>
              </a:tr>
              <a:tr h="458180">
                <a:tc>
                  <a:txBody>
                    <a:bodyPr/>
                    <a:lstStyle/>
                    <a:p>
                      <a:pPr algn="ctr"/>
                      <a:r>
                        <a:rPr lang="fr-FR" sz="1600" dirty="0">
                          <a:effectLst/>
                        </a:rPr>
                        <a:t>500 €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9,25 €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7 €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2,25€</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540236219"/>
                  </a:ext>
                </a:extLst>
              </a:tr>
              <a:tr h="458180">
                <a:tc>
                  <a:txBody>
                    <a:bodyPr/>
                    <a:lstStyle/>
                    <a:p>
                      <a:pPr algn="ctr"/>
                      <a:r>
                        <a:rPr lang="fr-FR" sz="1600" dirty="0">
                          <a:effectLst/>
                        </a:rPr>
                        <a:t>650 €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12,03 €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6,02 €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6,01 €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023035834"/>
                  </a:ext>
                </a:extLst>
              </a:tr>
              <a:tr h="458180">
                <a:tc>
                  <a:txBody>
                    <a:bodyPr/>
                    <a:lstStyle/>
                    <a:p>
                      <a:pPr algn="ctr"/>
                      <a:r>
                        <a:rPr lang="fr-FR" sz="1600" b="1" dirty="0">
                          <a:effectLst/>
                        </a:rPr>
                        <a:t>800 €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fr-FR" sz="1600" dirty="0">
                          <a:effectLst/>
                        </a:rPr>
                        <a:t>14,80 €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fr-FR" sz="1600" b="1" dirty="0">
                          <a:effectLst/>
                        </a:rPr>
                        <a:t>7,40 €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fr-FR" sz="1600" dirty="0">
                          <a:effectLst/>
                        </a:rPr>
                        <a:t>7,40 €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804584847"/>
                  </a:ext>
                </a:extLst>
              </a:tr>
              <a:tr h="458180">
                <a:tc>
                  <a:txBody>
                    <a:bodyPr/>
                    <a:lstStyle/>
                    <a:p>
                      <a:pPr algn="ctr"/>
                      <a:r>
                        <a:rPr lang="fr-FR" sz="1600" b="0" dirty="0">
                          <a:effectLst/>
                        </a:rPr>
                        <a:t>950 €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b="0" dirty="0">
                          <a:effectLst/>
                        </a:rPr>
                        <a:t>17,58 €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b="0" dirty="0">
                          <a:effectLst/>
                        </a:rPr>
                        <a:t>8,79 €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b="0" dirty="0">
                          <a:effectLst/>
                        </a:rPr>
                        <a:t>8,79 €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793177274"/>
                  </a:ext>
                </a:extLst>
              </a:tr>
              <a:tr h="458180">
                <a:tc>
                  <a:txBody>
                    <a:bodyPr/>
                    <a:lstStyle/>
                    <a:p>
                      <a:pPr algn="ctr"/>
                      <a:r>
                        <a:rPr lang="fr-FR" sz="1600" dirty="0">
                          <a:effectLst/>
                        </a:rPr>
                        <a:t>1 100 €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20,35 €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10,18 €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10,18 €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996776925"/>
                  </a:ext>
                </a:extLst>
              </a:tr>
              <a:tr h="458180">
                <a:tc>
                  <a:txBody>
                    <a:bodyPr/>
                    <a:lstStyle/>
                    <a:p>
                      <a:pPr algn="ctr"/>
                      <a:r>
                        <a:rPr lang="fr-FR" sz="1600" dirty="0">
                          <a:effectLst/>
                        </a:rPr>
                        <a:t>1 550 €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28,68 €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14,34 €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14,34 €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274234210"/>
                  </a:ext>
                </a:extLst>
              </a:tr>
              <a:tr h="458180">
                <a:tc>
                  <a:txBody>
                    <a:bodyPr/>
                    <a:lstStyle/>
                    <a:p>
                      <a:pPr algn="ctr"/>
                      <a:r>
                        <a:rPr lang="fr-FR" sz="1600" dirty="0">
                          <a:effectLst/>
                        </a:rPr>
                        <a:t>2 000 €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37 €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18,5 €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18,5 €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764573042"/>
                  </a:ext>
                </a:extLst>
              </a:tr>
              <a:tr h="458180">
                <a:tc>
                  <a:txBody>
                    <a:bodyPr/>
                    <a:lstStyle/>
                    <a:p>
                      <a:pPr algn="ctr"/>
                      <a:r>
                        <a:rPr lang="fr-FR" sz="1600" dirty="0">
                          <a:effectLst/>
                        </a:rPr>
                        <a:t>2 600 €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48,10 €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24,05 €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fr-FR" sz="1600" dirty="0">
                          <a:effectLst/>
                        </a:rPr>
                        <a:t>24,05 €</a:t>
                      </a:r>
                    </a:p>
                  </a:txBody>
                  <a:tcPr marL="93889" marR="93889" marT="93889" marB="938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876216906"/>
                  </a:ext>
                </a:extLst>
              </a:tr>
            </a:tbl>
          </a:graphicData>
        </a:graphic>
      </p:graphicFrame>
    </p:spTree>
    <p:extLst>
      <p:ext uri="{BB962C8B-B14F-4D97-AF65-F5344CB8AC3E}">
        <p14:creationId xmlns:p14="http://schemas.microsoft.com/office/powerpoint/2010/main" val="377933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1800" dirty="0">
                <a:latin typeface="+mn-lt"/>
              </a:rPr>
              <a:t>Les étapes de la procédure</a:t>
            </a:r>
          </a:p>
        </p:txBody>
      </p:sp>
      <p:sp>
        <p:nvSpPr>
          <p:cNvPr id="5" name="Espace réservé du contenu 4"/>
          <p:cNvSpPr>
            <a:spLocks noGrp="1"/>
          </p:cNvSpPr>
          <p:nvPr>
            <p:ph sz="quarter" idx="13"/>
          </p:nvPr>
        </p:nvSpPr>
        <p:spPr>
          <a:xfrm>
            <a:off x="-305090" y="711696"/>
            <a:ext cx="8795040" cy="5670024"/>
          </a:xfrm>
        </p:spPr>
        <p:txBody>
          <a:bodyPr>
            <a:noAutofit/>
          </a:bodyPr>
          <a:lstStyle/>
          <a:p>
            <a:pPr lvl="1" indent="0" algn="just">
              <a:buClr>
                <a:srgbClr val="56AF31"/>
              </a:buClr>
              <a:buNone/>
            </a:pPr>
            <a:r>
              <a:rPr lang="fr-FR" sz="1600" b="1" u="sng" dirty="0"/>
              <a:t>Les étapes de la procédure :</a:t>
            </a:r>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r>
              <a:rPr lang="fr-FR" sz="1600" b="1" dirty="0">
                <a:solidFill>
                  <a:srgbClr val="57AF31"/>
                </a:solidFill>
              </a:rPr>
              <a:t>Accord collectif local </a:t>
            </a:r>
            <a:r>
              <a:rPr lang="fr-FR" sz="1600" dirty="0"/>
              <a:t>: …</a:t>
            </a:r>
          </a:p>
          <a:p>
            <a:pPr lvl="1" indent="0" algn="just">
              <a:buClr>
                <a:srgbClr val="56AF31"/>
              </a:buClr>
              <a:buNone/>
            </a:pPr>
            <a:endParaRPr lang="fr-FR" sz="1600" dirty="0"/>
          </a:p>
          <a:p>
            <a:pPr marL="1028700" lvl="1" algn="just">
              <a:buClr>
                <a:srgbClr val="56AF31"/>
              </a:buClr>
              <a:buFont typeface="Wingdings" panose="05000000000000000000" pitchFamily="2" charset="2"/>
              <a:buChar char="ü"/>
            </a:pPr>
            <a:r>
              <a:rPr lang="fr-FR" sz="1600" dirty="0"/>
              <a:t>Déclaration de l’intention d’adhésion</a:t>
            </a:r>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r>
              <a:rPr lang="fr-FR" sz="1600" b="1" dirty="0">
                <a:solidFill>
                  <a:srgbClr val="57AF31"/>
                </a:solidFill>
              </a:rPr>
              <a:t>Résiliation</a:t>
            </a:r>
            <a:r>
              <a:rPr lang="fr-FR" sz="1600" dirty="0"/>
              <a:t> des contrats individuels par les agents / des contrats collectifs par les collectivités: jusqu’au 31 octobre 2024</a:t>
            </a:r>
          </a:p>
          <a:p>
            <a:pPr lvl="1" indent="0" algn="just">
              <a:buClr>
                <a:srgbClr val="56AF31"/>
              </a:buClr>
              <a:buNone/>
            </a:pPr>
            <a:r>
              <a:rPr lang="fr-FR" sz="600" dirty="0"/>
              <a:t>		</a:t>
            </a:r>
          </a:p>
          <a:p>
            <a:pPr lvl="1" indent="0" algn="just">
              <a:buClr>
                <a:srgbClr val="56AF31"/>
              </a:buClr>
              <a:buNone/>
            </a:pPr>
            <a:r>
              <a:rPr lang="fr-FR" sz="1600" dirty="0"/>
              <a:t>		La collectivité remettra aux agents une attestation leur permettant de 		déroger au principe de résiliation à la date anniversaire</a:t>
            </a:r>
            <a:endParaRPr lang="fr-FR" sz="1200" dirty="0"/>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r>
              <a:rPr lang="fr-FR" sz="1600" dirty="0"/>
              <a:t>Adoption de la </a:t>
            </a:r>
            <a:r>
              <a:rPr lang="fr-FR" sz="1600" b="1" dirty="0">
                <a:solidFill>
                  <a:srgbClr val="57AF31"/>
                </a:solidFill>
              </a:rPr>
              <a:t>délibération d’adhésion</a:t>
            </a:r>
          </a:p>
          <a:p>
            <a:pPr lvl="1" indent="0" algn="just">
              <a:buClr>
                <a:srgbClr val="56AF31"/>
              </a:buClr>
              <a:buNone/>
            </a:pPr>
            <a:endParaRPr lang="fr-FR" sz="1600" b="1" dirty="0">
              <a:solidFill>
                <a:srgbClr val="57AF31"/>
              </a:solidFill>
            </a:endParaRPr>
          </a:p>
          <a:p>
            <a:pPr marL="1028700" lvl="1" algn="just">
              <a:buClr>
                <a:srgbClr val="56AF31"/>
              </a:buClr>
              <a:buFont typeface="Wingdings" panose="05000000000000000000" pitchFamily="2" charset="2"/>
              <a:buChar char="ü"/>
            </a:pPr>
            <a:r>
              <a:rPr lang="fr-FR" sz="1600" dirty="0"/>
              <a:t>Mise en place des conventions : 1</a:t>
            </a:r>
            <a:r>
              <a:rPr lang="fr-FR" sz="1600" baseline="30000" dirty="0"/>
              <a:t>er</a:t>
            </a:r>
            <a:r>
              <a:rPr lang="fr-FR" sz="1600" dirty="0"/>
              <a:t> janvier 2025</a:t>
            </a:r>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r>
              <a:rPr lang="fr-FR" sz="1600" b="1" dirty="0">
                <a:solidFill>
                  <a:srgbClr val="57AF31"/>
                </a:solidFill>
              </a:rPr>
              <a:t>Comité de suivi de l’accord </a:t>
            </a:r>
            <a:r>
              <a:rPr lang="fr-FR" sz="1600" dirty="0"/>
              <a:t>: réunion une fois par an pour le suivi de l’application de l’accord et …</a:t>
            </a:r>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endParaRPr lang="fr-FR" sz="1600" dirty="0"/>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13</a:t>
            </a:fld>
            <a:endParaRPr lang="fr-FR"/>
          </a:p>
        </p:txBody>
      </p:sp>
      <p:pic>
        <p:nvPicPr>
          <p:cNvPr id="9" name="Graphique 8" descr="Avertissement avec un remplissage uni">
            <a:extLst>
              <a:ext uri="{FF2B5EF4-FFF2-40B4-BE49-F238E27FC236}">
                <a16:creationId xmlns:a16="http://schemas.microsoft.com/office/drawing/2014/main" id="{D45FF501-E17A-3D47-DB37-C4DFE450D0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839" y="2971800"/>
            <a:ext cx="457200" cy="457200"/>
          </a:xfrm>
          <a:prstGeom prst="rect">
            <a:avLst/>
          </a:prstGeom>
        </p:spPr>
      </p:pic>
    </p:spTree>
    <p:extLst>
      <p:ext uri="{BB962C8B-B14F-4D97-AF65-F5344CB8AC3E}">
        <p14:creationId xmlns:p14="http://schemas.microsoft.com/office/powerpoint/2010/main" val="2676676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A2299-496B-444B-BB8D-901E9483B835}"/>
              </a:ext>
            </a:extLst>
          </p:cNvPr>
          <p:cNvSpPr>
            <a:spLocks noGrp="1"/>
          </p:cNvSpPr>
          <p:nvPr>
            <p:ph type="title"/>
          </p:nvPr>
        </p:nvSpPr>
        <p:spPr/>
        <p:txBody>
          <a:bodyPr>
            <a:normAutofit fontScale="90000"/>
          </a:bodyPr>
          <a:lstStyle/>
          <a:p>
            <a:r>
              <a:rPr lang="fr-FR" sz="3200" dirty="0">
                <a:latin typeface="+mn-lt"/>
              </a:rPr>
              <a:t>II- Le contenu de l’accord collectif local</a:t>
            </a:r>
            <a:br>
              <a:rPr lang="fr-FR" sz="3200" dirty="0">
                <a:latin typeface="+mn-lt"/>
              </a:rPr>
            </a:br>
            <a:endParaRPr lang="fr-FR" sz="3200" dirty="0">
              <a:latin typeface="+mn-lt"/>
            </a:endParaRPr>
          </a:p>
        </p:txBody>
      </p:sp>
    </p:spTree>
    <p:extLst>
      <p:ext uri="{BB962C8B-B14F-4D97-AF65-F5344CB8AC3E}">
        <p14:creationId xmlns:p14="http://schemas.microsoft.com/office/powerpoint/2010/main" val="234685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2000" dirty="0">
                <a:latin typeface="+mn-lt"/>
              </a:rPr>
              <a:t>L’adhésion obligatoire et le taux de couverture</a:t>
            </a:r>
          </a:p>
        </p:txBody>
      </p:sp>
      <p:sp>
        <p:nvSpPr>
          <p:cNvPr id="5" name="Espace réservé du contenu 4"/>
          <p:cNvSpPr>
            <a:spLocks noGrp="1"/>
          </p:cNvSpPr>
          <p:nvPr>
            <p:ph sz="quarter" idx="13"/>
          </p:nvPr>
        </p:nvSpPr>
        <p:spPr>
          <a:xfrm>
            <a:off x="-152845" y="775003"/>
            <a:ext cx="8795040" cy="5670024"/>
          </a:xfrm>
        </p:spPr>
        <p:txBody>
          <a:bodyPr>
            <a:noAutofit/>
          </a:bodyPr>
          <a:lstStyle/>
          <a:p>
            <a:pPr lvl="1" indent="0" algn="just">
              <a:buNone/>
            </a:pPr>
            <a:r>
              <a:rPr lang="fr-FR" sz="1600" b="1" u="sng" dirty="0">
                <a:solidFill>
                  <a:srgbClr val="3C3C3B"/>
                </a:solidFill>
              </a:rPr>
              <a:t>L’adhésion au contrat collectif à affiliation obligatoire pour les agents</a:t>
            </a:r>
            <a:r>
              <a:rPr lang="fr-FR" sz="1600" b="1" dirty="0">
                <a:solidFill>
                  <a:srgbClr val="3C3C3B"/>
                </a:solidFill>
              </a:rPr>
              <a:t> :</a:t>
            </a:r>
          </a:p>
          <a:p>
            <a:pPr lvl="1" indent="0" algn="just">
              <a:buNone/>
            </a:pPr>
            <a:endParaRPr lang="fr-FR" sz="1600" dirty="0">
              <a:solidFill>
                <a:srgbClr val="3C3C3B"/>
              </a:solidFill>
            </a:endParaRPr>
          </a:p>
          <a:p>
            <a:pPr lvl="1" indent="0" algn="just">
              <a:buNone/>
            </a:pPr>
            <a:r>
              <a:rPr lang="fr-FR" sz="1600" dirty="0">
                <a:solidFill>
                  <a:srgbClr val="3C3C3B"/>
                </a:solidFill>
              </a:rPr>
              <a:t>L’accord collectif local doit se prononcer sur le principe de l’affiliation obligatoire des agents (cf. éléments plus haut) et sur l’adhésion de la collectivité au contrat collectif proposé par le CDG.</a:t>
            </a:r>
          </a:p>
          <a:p>
            <a:pPr lvl="1" indent="0" algn="just">
              <a:buNone/>
            </a:pPr>
            <a:endParaRPr lang="fr-FR" sz="600" dirty="0">
              <a:solidFill>
                <a:srgbClr val="3C3C3B"/>
              </a:solidFill>
            </a:endParaRPr>
          </a:p>
          <a:p>
            <a:pPr lvl="1" indent="0" algn="just">
              <a:buNone/>
            </a:pPr>
            <a:endParaRPr lang="fr-FR" sz="600" dirty="0">
              <a:solidFill>
                <a:srgbClr val="3C3C3B"/>
              </a:solidFill>
            </a:endParaRPr>
          </a:p>
          <a:p>
            <a:pPr lvl="1" indent="0" algn="just">
              <a:buNone/>
            </a:pPr>
            <a:endParaRPr lang="fr-FR" sz="600" dirty="0">
              <a:solidFill>
                <a:srgbClr val="3C3C3B"/>
              </a:solidFill>
            </a:endParaRPr>
          </a:p>
          <a:p>
            <a:pPr lvl="1" indent="0" algn="just">
              <a:buNone/>
            </a:pPr>
            <a:r>
              <a:rPr lang="fr-FR" sz="1600" b="1" u="sng" dirty="0">
                <a:solidFill>
                  <a:srgbClr val="3C3C3B"/>
                </a:solidFill>
              </a:rPr>
              <a:t>Le taux de couverture</a:t>
            </a:r>
            <a:r>
              <a:rPr lang="fr-FR" sz="1600" b="1" dirty="0">
                <a:solidFill>
                  <a:srgbClr val="3C3C3B"/>
                </a:solidFill>
              </a:rPr>
              <a:t> :</a:t>
            </a:r>
          </a:p>
          <a:p>
            <a:pPr lvl="1" indent="0" algn="just">
              <a:buNone/>
            </a:pPr>
            <a:endParaRPr lang="fr-FR" sz="600" dirty="0">
              <a:solidFill>
                <a:srgbClr val="3C3C3B"/>
              </a:solidFill>
            </a:endParaRPr>
          </a:p>
          <a:p>
            <a:pPr lvl="1" indent="0" algn="just">
              <a:buNone/>
            </a:pPr>
            <a:endParaRPr lang="fr-FR" sz="600" dirty="0">
              <a:solidFill>
                <a:srgbClr val="3C3C3B"/>
              </a:solidFill>
            </a:endParaRPr>
          </a:p>
          <a:p>
            <a:pPr lvl="1" indent="0" algn="just">
              <a:buNone/>
            </a:pPr>
            <a:endParaRPr lang="fr-FR" sz="600" dirty="0">
              <a:solidFill>
                <a:srgbClr val="3C3C3B"/>
              </a:solidFill>
            </a:endParaRPr>
          </a:p>
          <a:p>
            <a:pPr lvl="1" indent="0" algn="just">
              <a:buNone/>
            </a:pPr>
            <a:r>
              <a:rPr lang="fr-FR" sz="1500" i="1" dirty="0">
                <a:solidFill>
                  <a:srgbClr val="3C3C3B"/>
                </a:solidFill>
              </a:rPr>
              <a:t>Proposition : 90 % ou 95 %, incluant le RI</a:t>
            </a:r>
          </a:p>
          <a:p>
            <a:pPr lvl="1" indent="0" algn="just">
              <a:buNone/>
            </a:pPr>
            <a:endParaRPr lang="fr-FR" sz="1500" dirty="0">
              <a:solidFill>
                <a:srgbClr val="3C3C3B"/>
              </a:solidFill>
            </a:endParaRPr>
          </a:p>
          <a:p>
            <a:pPr lvl="1" indent="0" algn="just">
              <a:buNone/>
            </a:pPr>
            <a:r>
              <a:rPr lang="fr-FR" sz="1500" b="1" u="sng" dirty="0">
                <a:solidFill>
                  <a:srgbClr val="3C3C3B"/>
                </a:solidFill>
              </a:rPr>
              <a:t>Précision</a:t>
            </a:r>
            <a:r>
              <a:rPr lang="fr-FR" sz="1500" dirty="0">
                <a:solidFill>
                  <a:srgbClr val="3C3C3B"/>
                </a:solidFill>
              </a:rPr>
              <a:t>: Il sera possible de modifier le niveau de garantie choisie lors de la mise en place du contrat de prévoyance à chaque échéance annuelle dans le respect du préavis contractuel (sous réserve de l’accord de l’assureur + passage en CST). L’indemnisation des agents en arrêt à la date d’effet du nouveau niveau de garantie restera basée sur le niveau de garantie en vigueur à la date de survenance de l’arrêt initial.</a:t>
            </a:r>
          </a:p>
          <a:p>
            <a:pPr lvl="1" indent="0" algn="just">
              <a:buNone/>
            </a:pPr>
            <a:endParaRPr lang="fr-FR" sz="1500" dirty="0">
              <a:solidFill>
                <a:srgbClr val="3C3C3B"/>
              </a:solidFill>
            </a:endParaRPr>
          </a:p>
          <a:p>
            <a:pPr lvl="1" indent="0" algn="just">
              <a:buNone/>
            </a:pPr>
            <a:endParaRPr lang="fr-FR" sz="1800" dirty="0">
              <a:solidFill>
                <a:srgbClr val="3C3C3B"/>
              </a:solidFill>
            </a:endParaRPr>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15</a:t>
            </a:fld>
            <a:endParaRPr lang="fr-FR"/>
          </a:p>
        </p:txBody>
      </p:sp>
    </p:spTree>
    <p:extLst>
      <p:ext uri="{BB962C8B-B14F-4D97-AF65-F5344CB8AC3E}">
        <p14:creationId xmlns:p14="http://schemas.microsoft.com/office/powerpoint/2010/main" val="131632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2000" dirty="0">
                <a:latin typeface="+mn-lt"/>
              </a:rPr>
              <a:t>La participation employeur</a:t>
            </a:r>
          </a:p>
        </p:txBody>
      </p:sp>
      <p:sp>
        <p:nvSpPr>
          <p:cNvPr id="5" name="Espace réservé du contenu 4"/>
          <p:cNvSpPr>
            <a:spLocks noGrp="1"/>
          </p:cNvSpPr>
          <p:nvPr>
            <p:ph sz="quarter" idx="13"/>
          </p:nvPr>
        </p:nvSpPr>
        <p:spPr>
          <a:xfrm>
            <a:off x="-152845" y="970488"/>
            <a:ext cx="8795040" cy="5670024"/>
          </a:xfrm>
        </p:spPr>
        <p:txBody>
          <a:bodyPr>
            <a:noAutofit/>
          </a:bodyPr>
          <a:lstStyle/>
          <a:p>
            <a:pPr lvl="1" indent="0" algn="just">
              <a:buNone/>
            </a:pPr>
            <a:r>
              <a:rPr lang="fr-FR" sz="1800" b="1" u="sng" dirty="0">
                <a:solidFill>
                  <a:srgbClr val="3C3C3B"/>
                </a:solidFill>
              </a:rPr>
              <a:t>La participation employeur </a:t>
            </a:r>
            <a:r>
              <a:rPr lang="fr-FR" sz="1800" b="1" dirty="0">
                <a:solidFill>
                  <a:srgbClr val="3C3C3B"/>
                </a:solidFill>
              </a:rPr>
              <a:t>:</a:t>
            </a:r>
          </a:p>
          <a:p>
            <a:pPr lvl="1" indent="0" algn="just">
              <a:buNone/>
            </a:pPr>
            <a:endParaRPr lang="fr-FR" sz="1800" dirty="0">
              <a:solidFill>
                <a:srgbClr val="3C3C3B"/>
              </a:solidFill>
            </a:endParaRPr>
          </a:p>
          <a:p>
            <a:pPr lvl="1" indent="0" algn="just">
              <a:buNone/>
            </a:pPr>
            <a:r>
              <a:rPr lang="fr-FR" sz="1800" dirty="0">
                <a:solidFill>
                  <a:srgbClr val="3C3C3B"/>
                </a:solidFill>
              </a:rPr>
              <a:t>Les accords collectifs national et régional ont acté d’un minimum de participation de l’employeur </a:t>
            </a:r>
            <a:r>
              <a:rPr lang="fr-FR" sz="1800" b="1" dirty="0">
                <a:solidFill>
                  <a:srgbClr val="3C3C3B"/>
                </a:solidFill>
              </a:rPr>
              <a:t>sur la garantie de base </a:t>
            </a:r>
            <a:r>
              <a:rPr lang="fr-FR" sz="1800" dirty="0">
                <a:solidFill>
                  <a:srgbClr val="3C3C3B"/>
                </a:solidFill>
              </a:rPr>
              <a:t>de 50%.</a:t>
            </a:r>
          </a:p>
          <a:p>
            <a:pPr lvl="1" indent="0" algn="just">
              <a:buNone/>
            </a:pPr>
            <a:endParaRPr lang="fr-FR" sz="600" dirty="0">
              <a:solidFill>
                <a:srgbClr val="3C3C3B"/>
              </a:solidFill>
            </a:endParaRPr>
          </a:p>
          <a:p>
            <a:pPr marL="1028700" lvl="1" algn="just">
              <a:buClr>
                <a:srgbClr val="56AF31"/>
              </a:buClr>
              <a:buFont typeface="Wingdings" panose="05000000000000000000" pitchFamily="2" charset="2"/>
              <a:buChar char="ü"/>
            </a:pPr>
            <a:endParaRPr lang="fr-FR" sz="600" dirty="0">
              <a:solidFill>
                <a:srgbClr val="3C3C3B"/>
              </a:solidFill>
            </a:endParaRPr>
          </a:p>
          <a:p>
            <a:pPr lvl="1" indent="0" algn="just">
              <a:buNone/>
            </a:pPr>
            <a:r>
              <a:rPr lang="fr-FR" sz="1800" dirty="0">
                <a:solidFill>
                  <a:srgbClr val="3C3C3B"/>
                </a:solidFill>
              </a:rPr>
              <a:t>Cette participation ne porte que sur la garantie de base et non sur les options facultatives.</a:t>
            </a:r>
          </a:p>
          <a:p>
            <a:pPr lvl="1" indent="0" algn="just">
              <a:buNone/>
            </a:pPr>
            <a:endParaRPr lang="fr-FR" sz="1800" dirty="0">
              <a:solidFill>
                <a:srgbClr val="3C3C3B"/>
              </a:solidFill>
            </a:endParaRPr>
          </a:p>
          <a:p>
            <a:pPr lvl="1" indent="0" algn="just">
              <a:buNone/>
            </a:pPr>
            <a:r>
              <a:rPr lang="fr-FR" sz="1800" i="1" dirty="0">
                <a:solidFill>
                  <a:srgbClr val="3C3C3B"/>
                </a:solidFill>
              </a:rPr>
              <a:t>Proposition : …</a:t>
            </a:r>
          </a:p>
          <a:p>
            <a:pPr lvl="1" indent="0" algn="just">
              <a:buNone/>
            </a:pPr>
            <a:endParaRPr lang="fr-FR" sz="1800" i="1" dirty="0">
              <a:solidFill>
                <a:srgbClr val="3C3C3B"/>
              </a:solidFill>
            </a:endParaRPr>
          </a:p>
          <a:p>
            <a:pPr lvl="1" indent="0" algn="just">
              <a:buNone/>
            </a:pPr>
            <a:r>
              <a:rPr lang="fr-FR" sz="1800" i="1" dirty="0">
                <a:solidFill>
                  <a:srgbClr val="3C3C3B"/>
                </a:solidFill>
              </a:rPr>
              <a:t>Il est possible pour chaque collectivité de moduler sa participation en fonction des revenus des agents (</a:t>
            </a:r>
            <a:r>
              <a:rPr lang="fr-FR" sz="1800" b="1" i="1" dirty="0">
                <a:solidFill>
                  <a:srgbClr val="3C3C3B"/>
                </a:solidFill>
              </a:rPr>
              <a:t>seul critère possible de modulation</a:t>
            </a:r>
            <a:r>
              <a:rPr lang="fr-FR" sz="1800" i="1" dirty="0">
                <a:solidFill>
                  <a:srgbClr val="3C3C3B"/>
                </a:solidFill>
              </a:rPr>
              <a:t>).</a:t>
            </a:r>
          </a:p>
          <a:p>
            <a:pPr lvl="1" indent="0" algn="just">
              <a:buNone/>
            </a:pPr>
            <a:endParaRPr lang="fr-FR" sz="600" dirty="0">
              <a:solidFill>
                <a:srgbClr val="3C3C3B"/>
              </a:solidFill>
            </a:endParaRPr>
          </a:p>
          <a:p>
            <a:pPr lvl="1" indent="0" algn="just">
              <a:buNone/>
            </a:pPr>
            <a:endParaRPr lang="fr-FR" sz="1800" dirty="0">
              <a:solidFill>
                <a:srgbClr val="3C3C3B"/>
              </a:solidFill>
            </a:endParaRPr>
          </a:p>
          <a:p>
            <a:pPr lvl="1" indent="0" algn="just">
              <a:buNone/>
            </a:pPr>
            <a:endParaRPr lang="fr-FR" sz="1800" dirty="0">
              <a:solidFill>
                <a:srgbClr val="3C3C3B"/>
              </a:solidFill>
            </a:endParaRPr>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16</a:t>
            </a:fld>
            <a:endParaRPr lang="fr-FR"/>
          </a:p>
        </p:txBody>
      </p:sp>
    </p:spTree>
    <p:extLst>
      <p:ext uri="{BB962C8B-B14F-4D97-AF65-F5344CB8AC3E}">
        <p14:creationId xmlns:p14="http://schemas.microsoft.com/office/powerpoint/2010/main" val="219667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2000" dirty="0">
                <a:latin typeface="+mn-lt"/>
              </a:rPr>
              <a:t>La condition d’ancienneté pour les agents contractuels</a:t>
            </a:r>
          </a:p>
        </p:txBody>
      </p:sp>
      <p:sp>
        <p:nvSpPr>
          <p:cNvPr id="5" name="Espace réservé du contenu 4"/>
          <p:cNvSpPr>
            <a:spLocks noGrp="1"/>
          </p:cNvSpPr>
          <p:nvPr>
            <p:ph sz="quarter" idx="13"/>
          </p:nvPr>
        </p:nvSpPr>
        <p:spPr>
          <a:xfrm>
            <a:off x="-152845" y="970488"/>
            <a:ext cx="8795040" cy="5670024"/>
          </a:xfrm>
        </p:spPr>
        <p:txBody>
          <a:bodyPr>
            <a:noAutofit/>
          </a:bodyPr>
          <a:lstStyle/>
          <a:p>
            <a:pPr lvl="1" indent="0" algn="just">
              <a:buClr>
                <a:srgbClr val="56AF31"/>
              </a:buClr>
              <a:buNone/>
            </a:pPr>
            <a:r>
              <a:rPr lang="fr-FR" sz="1800" b="1" u="sng" dirty="0">
                <a:solidFill>
                  <a:srgbClr val="3C3C3B"/>
                </a:solidFill>
              </a:rPr>
              <a:t>La condition d’ancienneté pour les contractuels</a:t>
            </a:r>
            <a:r>
              <a:rPr lang="fr-FR" sz="1800" b="1" dirty="0">
                <a:solidFill>
                  <a:srgbClr val="3C3C3B"/>
                </a:solidFill>
              </a:rPr>
              <a:t> :</a:t>
            </a:r>
          </a:p>
          <a:p>
            <a:pPr lvl="1" indent="0" algn="just">
              <a:buClr>
                <a:srgbClr val="56AF31"/>
              </a:buClr>
              <a:buNone/>
            </a:pPr>
            <a:endParaRPr lang="fr-FR" sz="1800" dirty="0">
              <a:solidFill>
                <a:srgbClr val="3C3C3B"/>
              </a:solidFill>
            </a:endParaRPr>
          </a:p>
          <a:p>
            <a:pPr lvl="1" indent="0" algn="just">
              <a:buClr>
                <a:srgbClr val="56AF31"/>
              </a:buClr>
              <a:buNone/>
            </a:pPr>
            <a:r>
              <a:rPr lang="fr-FR" sz="1800" dirty="0">
                <a:solidFill>
                  <a:srgbClr val="3C3C3B"/>
                </a:solidFill>
              </a:rPr>
              <a:t>Les accords collectifs national et régional ont maintenu la possibilité pour les collectivités de maintenir ou supprimer la condition d’ancienneté des agents contractuels pour être affiliés au contrat collectif.</a:t>
            </a:r>
          </a:p>
          <a:p>
            <a:pPr lvl="1" indent="0" algn="just">
              <a:buClr>
                <a:srgbClr val="56AF31"/>
              </a:buClr>
              <a:buNone/>
            </a:pPr>
            <a:endParaRPr lang="fr-FR" sz="1800" dirty="0">
              <a:solidFill>
                <a:srgbClr val="3C3C3B"/>
              </a:solidFill>
            </a:endParaRPr>
          </a:p>
          <a:p>
            <a:pPr lvl="1" indent="0" algn="just">
              <a:buClr>
                <a:srgbClr val="56AF31"/>
              </a:buClr>
              <a:buNone/>
            </a:pPr>
            <a:r>
              <a:rPr lang="fr-FR" sz="1800" dirty="0">
                <a:solidFill>
                  <a:srgbClr val="3C3C3B"/>
                </a:solidFill>
              </a:rPr>
              <a:t>Cette durée est néanmoins encadrée: l’adhésion au régime peut être subordonnée à une </a:t>
            </a:r>
            <a:r>
              <a:rPr lang="fr-FR" sz="1800" b="1" dirty="0">
                <a:solidFill>
                  <a:srgbClr val="57AF31"/>
                </a:solidFill>
              </a:rPr>
              <a:t>condition d’ancienneté maximale de six mois</a:t>
            </a:r>
            <a:r>
              <a:rPr lang="fr-FR" sz="1800" dirty="0">
                <a:solidFill>
                  <a:srgbClr val="3C3C3B"/>
                </a:solidFill>
              </a:rPr>
              <a:t>. Cette ancienneté s’entend de la présence effective de l’agent constatée sur une durée globale d’un an au sein de l’employeur public ou dès l’arrivée au sein de celui-ci dès lors que la durée du contrat liant l’agent à l’employeur est supérieure ou égale à 6 mois. </a:t>
            </a:r>
          </a:p>
          <a:p>
            <a:pPr lvl="1" indent="0" algn="just">
              <a:buClr>
                <a:srgbClr val="56AF31"/>
              </a:buClr>
              <a:buNone/>
            </a:pPr>
            <a:endParaRPr lang="fr-FR" sz="1800" dirty="0">
              <a:solidFill>
                <a:srgbClr val="3C3C3B"/>
              </a:solidFill>
            </a:endParaRPr>
          </a:p>
          <a:p>
            <a:pPr lvl="1" indent="0" algn="just">
              <a:buClr>
                <a:srgbClr val="56AF31"/>
              </a:buClr>
              <a:buNone/>
            </a:pPr>
            <a:r>
              <a:rPr lang="fr-FR" sz="1800" i="1" dirty="0">
                <a:solidFill>
                  <a:srgbClr val="3C3C3B"/>
                </a:solidFill>
              </a:rPr>
              <a:t>Proposition:…</a:t>
            </a:r>
          </a:p>
          <a:p>
            <a:pPr lvl="1" indent="0" algn="just">
              <a:buNone/>
            </a:pPr>
            <a:endParaRPr lang="fr-FR" sz="1800" dirty="0">
              <a:solidFill>
                <a:srgbClr val="3C3C3B"/>
              </a:solidFill>
            </a:endParaRPr>
          </a:p>
          <a:p>
            <a:pPr lvl="1" indent="0" algn="just">
              <a:buNone/>
            </a:pPr>
            <a:endParaRPr lang="fr-FR" sz="1800" dirty="0">
              <a:solidFill>
                <a:srgbClr val="3C3C3B"/>
              </a:solidFill>
            </a:endParaRPr>
          </a:p>
          <a:p>
            <a:pPr lvl="1" indent="0" algn="just">
              <a:buNone/>
            </a:pPr>
            <a:endParaRPr lang="fr-FR" sz="1800" dirty="0">
              <a:solidFill>
                <a:srgbClr val="3C3C3B"/>
              </a:solidFill>
            </a:endParaRPr>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17</a:t>
            </a:fld>
            <a:endParaRPr lang="fr-FR"/>
          </a:p>
        </p:txBody>
      </p:sp>
    </p:spTree>
    <p:extLst>
      <p:ext uri="{BB962C8B-B14F-4D97-AF65-F5344CB8AC3E}">
        <p14:creationId xmlns:p14="http://schemas.microsoft.com/office/powerpoint/2010/main" val="306837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2000" dirty="0">
                <a:latin typeface="+mn-lt"/>
              </a:rPr>
              <a:t>La dérogation pour les apprentis et les agents en CDD</a:t>
            </a:r>
          </a:p>
        </p:txBody>
      </p:sp>
      <p:sp>
        <p:nvSpPr>
          <p:cNvPr id="5" name="Espace réservé du contenu 4"/>
          <p:cNvSpPr>
            <a:spLocks noGrp="1"/>
          </p:cNvSpPr>
          <p:nvPr>
            <p:ph sz="quarter" idx="13"/>
          </p:nvPr>
        </p:nvSpPr>
        <p:spPr>
          <a:xfrm>
            <a:off x="-152845" y="970488"/>
            <a:ext cx="8795040" cy="5670024"/>
          </a:xfrm>
        </p:spPr>
        <p:txBody>
          <a:bodyPr>
            <a:noAutofit/>
          </a:bodyPr>
          <a:lstStyle/>
          <a:p>
            <a:pPr lvl="1" indent="0" algn="just">
              <a:buClr>
                <a:srgbClr val="56AF31"/>
              </a:buClr>
              <a:buNone/>
            </a:pPr>
            <a:r>
              <a:rPr lang="fr-FR" sz="1800" b="1" u="sng" dirty="0">
                <a:solidFill>
                  <a:srgbClr val="3C3C3B"/>
                </a:solidFill>
              </a:rPr>
              <a:t>La dérogation à l’obligation d’affiliation</a:t>
            </a:r>
            <a:r>
              <a:rPr lang="fr-FR" sz="1800" b="1" dirty="0">
                <a:solidFill>
                  <a:srgbClr val="3C3C3B"/>
                </a:solidFill>
              </a:rPr>
              <a:t> :</a:t>
            </a:r>
          </a:p>
          <a:p>
            <a:pPr lvl="1" indent="0" algn="just">
              <a:buClr>
                <a:srgbClr val="56AF31"/>
              </a:buClr>
              <a:buNone/>
            </a:pPr>
            <a:endParaRPr lang="fr-FR" sz="1800" dirty="0">
              <a:solidFill>
                <a:srgbClr val="3C3C3B"/>
              </a:solidFill>
            </a:endParaRPr>
          </a:p>
          <a:p>
            <a:pPr lvl="1" indent="0" algn="just">
              <a:buClr>
                <a:srgbClr val="56AF31"/>
              </a:buClr>
              <a:buNone/>
            </a:pPr>
            <a:r>
              <a:rPr lang="fr-FR" sz="1800" dirty="0">
                <a:solidFill>
                  <a:srgbClr val="3C3C3B"/>
                </a:solidFill>
              </a:rPr>
              <a:t>Les accords collectifs national et régional ont maintenu la possibilité pour les collectivités de déroger à l’affiliation obligatoire des apprentis et des agents en CDD qui sont déjà couverts par un contrat individuel de prévoyance.</a:t>
            </a:r>
          </a:p>
          <a:p>
            <a:pPr lvl="1" indent="0" algn="just">
              <a:buClr>
                <a:srgbClr val="56AF31"/>
              </a:buClr>
              <a:buNone/>
            </a:pPr>
            <a:endParaRPr lang="fr-FR" sz="600" dirty="0">
              <a:solidFill>
                <a:srgbClr val="3C3C3B"/>
              </a:solidFill>
            </a:endParaRPr>
          </a:p>
          <a:p>
            <a:pPr lvl="1" indent="0" algn="just">
              <a:buClr>
                <a:srgbClr val="56AF31"/>
              </a:buClr>
              <a:buNone/>
            </a:pPr>
            <a:endParaRPr lang="fr-FR" sz="600" dirty="0">
              <a:solidFill>
                <a:srgbClr val="3C3C3B"/>
              </a:solidFill>
            </a:endParaRPr>
          </a:p>
          <a:p>
            <a:pPr lvl="1" indent="0" algn="just">
              <a:buNone/>
            </a:pPr>
            <a:r>
              <a:rPr lang="fr-FR" sz="1800" i="1" dirty="0">
                <a:solidFill>
                  <a:srgbClr val="3C3C3B"/>
                </a:solidFill>
              </a:rPr>
              <a:t>Proposition: …</a:t>
            </a:r>
          </a:p>
          <a:p>
            <a:pPr lvl="1" indent="0" algn="just">
              <a:buNone/>
            </a:pPr>
            <a:endParaRPr lang="fr-FR" sz="1800" dirty="0">
              <a:solidFill>
                <a:srgbClr val="3C3C3B"/>
              </a:solidFill>
            </a:endParaRPr>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18</a:t>
            </a:fld>
            <a:endParaRPr lang="fr-FR"/>
          </a:p>
        </p:txBody>
      </p:sp>
    </p:spTree>
    <p:extLst>
      <p:ext uri="{BB962C8B-B14F-4D97-AF65-F5344CB8AC3E}">
        <p14:creationId xmlns:p14="http://schemas.microsoft.com/office/powerpoint/2010/main" val="383154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2000" dirty="0">
                <a:latin typeface="+mn-lt"/>
              </a:rPr>
              <a:t>Programme</a:t>
            </a:r>
          </a:p>
        </p:txBody>
      </p:sp>
      <p:sp>
        <p:nvSpPr>
          <p:cNvPr id="5" name="Espace réservé du contenu 4"/>
          <p:cNvSpPr>
            <a:spLocks noGrp="1"/>
          </p:cNvSpPr>
          <p:nvPr>
            <p:ph sz="quarter" idx="13"/>
          </p:nvPr>
        </p:nvSpPr>
        <p:spPr>
          <a:xfrm>
            <a:off x="-152845" y="970488"/>
            <a:ext cx="8795040" cy="5670024"/>
          </a:xfrm>
        </p:spPr>
        <p:txBody>
          <a:bodyPr>
            <a:noAutofit/>
          </a:bodyPr>
          <a:lstStyle/>
          <a:p>
            <a:pPr marL="1028700" lvl="1" algn="just">
              <a:buFont typeface="Wingdings" panose="05000000000000000000" pitchFamily="2" charset="2"/>
              <a:buChar char="Ø"/>
            </a:pPr>
            <a:endParaRPr lang="fr-FR" sz="1600" dirty="0"/>
          </a:p>
          <a:p>
            <a:pPr marL="1028700" lvl="1" algn="just">
              <a:buFont typeface="Wingdings" panose="05000000000000000000" pitchFamily="2" charset="2"/>
              <a:buChar char="Ø"/>
            </a:pPr>
            <a:endParaRPr lang="fr-FR" sz="1600" dirty="0"/>
          </a:p>
          <a:p>
            <a:pPr marL="1028700" lvl="1" algn="just">
              <a:buFont typeface="Wingdings" panose="05000000000000000000" pitchFamily="2" charset="2"/>
              <a:buChar char="Ø"/>
            </a:pPr>
            <a:endParaRPr lang="fr-FR" sz="1600" dirty="0"/>
          </a:p>
          <a:p>
            <a:pPr lvl="1" indent="0" algn="just">
              <a:buNone/>
            </a:pPr>
            <a:r>
              <a:rPr lang="fr-FR" sz="2000" dirty="0"/>
              <a:t>I- 	Présentation générale</a:t>
            </a:r>
          </a:p>
          <a:p>
            <a:pPr lvl="1" indent="0" algn="just">
              <a:buNone/>
            </a:pPr>
            <a:endParaRPr lang="fr-FR" sz="2000" dirty="0"/>
          </a:p>
          <a:p>
            <a:pPr lvl="1" indent="0" algn="just">
              <a:buNone/>
            </a:pPr>
            <a:r>
              <a:rPr lang="fr-FR" sz="2000" dirty="0"/>
              <a:t>II- 	</a:t>
            </a:r>
            <a:r>
              <a:rPr lang="fr-FR" sz="2000" dirty="0">
                <a:latin typeface="+mn-lt"/>
              </a:rPr>
              <a:t> Le contenu de l’accord collectif départemental</a:t>
            </a:r>
          </a:p>
          <a:p>
            <a:pPr lvl="1" indent="0" algn="just">
              <a:buNone/>
            </a:pPr>
            <a:endParaRPr lang="fr-FR" sz="2000" dirty="0"/>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2</a:t>
            </a:fld>
            <a:endParaRPr lang="fr-FR"/>
          </a:p>
        </p:txBody>
      </p:sp>
    </p:spTree>
    <p:extLst>
      <p:ext uri="{BB962C8B-B14F-4D97-AF65-F5344CB8AC3E}">
        <p14:creationId xmlns:p14="http://schemas.microsoft.com/office/powerpoint/2010/main" val="129188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9610" y="3172232"/>
            <a:ext cx="7886700" cy="727075"/>
          </a:xfrm>
        </p:spPr>
        <p:txBody>
          <a:bodyPr>
            <a:noAutofit/>
          </a:bodyPr>
          <a:lstStyle/>
          <a:p>
            <a:br>
              <a:rPr lang="fr-FR" sz="3200" dirty="0">
                <a:latin typeface="Verdana" panose="020B0604030504040204" pitchFamily="34" charset="0"/>
                <a:ea typeface="Verdana" panose="020B0604030504040204" pitchFamily="34" charset="0"/>
                <a:cs typeface="Verdana" panose="020B0604030504040204" pitchFamily="34" charset="0"/>
              </a:rPr>
            </a:br>
            <a:r>
              <a:rPr lang="fr-FR" sz="3200" dirty="0">
                <a:latin typeface="Verdana" panose="020B0604030504040204" pitchFamily="34" charset="0"/>
                <a:ea typeface="Verdana" panose="020B0604030504040204" pitchFamily="34" charset="0"/>
                <a:cs typeface="Verdana" panose="020B0604030504040204" pitchFamily="34" charset="0"/>
              </a:rPr>
              <a:t>I- Présentation générale</a:t>
            </a:r>
            <a:endParaRPr lang="fr-FR" sz="32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317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2000" dirty="0">
                <a:latin typeface="+mn-lt"/>
              </a:rPr>
              <a:t>Une obligation pour les employeurs territoriaux</a:t>
            </a:r>
          </a:p>
        </p:txBody>
      </p:sp>
      <p:sp>
        <p:nvSpPr>
          <p:cNvPr id="5" name="Espace réservé du contenu 4"/>
          <p:cNvSpPr>
            <a:spLocks noGrp="1"/>
          </p:cNvSpPr>
          <p:nvPr>
            <p:ph sz="quarter" idx="13"/>
          </p:nvPr>
        </p:nvSpPr>
        <p:spPr>
          <a:xfrm>
            <a:off x="-152845" y="970488"/>
            <a:ext cx="8795040" cy="5670024"/>
          </a:xfrm>
        </p:spPr>
        <p:txBody>
          <a:bodyPr>
            <a:noAutofit/>
          </a:bodyPr>
          <a:lstStyle/>
          <a:p>
            <a:pPr lvl="1" indent="0">
              <a:buNone/>
            </a:pPr>
            <a:endParaRPr lang="fr-FR" sz="1600" dirty="0">
              <a:latin typeface="+mj-lt"/>
            </a:endParaRPr>
          </a:p>
          <a:p>
            <a:pPr lvl="1" indent="0" algn="just">
              <a:buNone/>
            </a:pPr>
            <a:r>
              <a:rPr lang="fr-FR" sz="1600" dirty="0">
                <a:effectLst/>
                <a:latin typeface="+mj-lt"/>
                <a:ea typeface="Times New Roman" panose="02020603050405020304" pitchFamily="18" charset="0"/>
                <a:cs typeface="ArialNarrow"/>
              </a:rPr>
              <a:t>Conformément à l’ordonnance n°2021-175 du 17 février 2021 relative à la PSC dans la fonction publique, précisée par le décret n°2022-581 du 20 avril 2022 relatif aux garanties de PSC et à la participation obligatoire des collectivités territoriales et de leurs établissements publics à leur financement, </a:t>
            </a:r>
            <a:r>
              <a:rPr lang="fr-FR" sz="1600" b="1" dirty="0">
                <a:effectLst/>
                <a:latin typeface="+mj-lt"/>
                <a:ea typeface="Times New Roman" panose="02020603050405020304" pitchFamily="18" charset="0"/>
                <a:cs typeface="ArialNarrow"/>
              </a:rPr>
              <a:t>les employeurs publics territoriaux ont l’obligation de mettre en œuvre une participation financière en matière de prévoyance </a:t>
            </a:r>
            <a:r>
              <a:rPr lang="fr-FR" sz="1600" b="1" dirty="0">
                <a:solidFill>
                  <a:srgbClr val="57AF31"/>
                </a:solidFill>
                <a:effectLst/>
                <a:latin typeface="+mj-lt"/>
                <a:ea typeface="Times New Roman" panose="02020603050405020304" pitchFamily="18" charset="0"/>
                <a:cs typeface="ArialNarrow"/>
              </a:rPr>
              <a:t>à compter du 1</a:t>
            </a:r>
            <a:r>
              <a:rPr lang="fr-FR" sz="1600" b="1" baseline="30000" dirty="0">
                <a:solidFill>
                  <a:srgbClr val="57AF31"/>
                </a:solidFill>
                <a:effectLst/>
                <a:latin typeface="+mj-lt"/>
                <a:ea typeface="Times New Roman" panose="02020603050405020304" pitchFamily="18" charset="0"/>
                <a:cs typeface="ArialNarrow"/>
              </a:rPr>
              <a:t>er</a:t>
            </a:r>
            <a:r>
              <a:rPr lang="fr-FR" sz="1600" b="1" dirty="0">
                <a:solidFill>
                  <a:srgbClr val="57AF31"/>
                </a:solidFill>
                <a:effectLst/>
                <a:latin typeface="+mj-lt"/>
                <a:ea typeface="Times New Roman" panose="02020603050405020304" pitchFamily="18" charset="0"/>
                <a:cs typeface="ArialNarrow"/>
              </a:rPr>
              <a:t> janvier 2025 </a:t>
            </a:r>
            <a:r>
              <a:rPr lang="fr-FR" sz="1600" dirty="0">
                <a:effectLst/>
                <a:latin typeface="+mj-lt"/>
                <a:ea typeface="Times New Roman" panose="02020603050405020304" pitchFamily="18" charset="0"/>
                <a:cs typeface="ArialNarrow"/>
              </a:rPr>
              <a:t>puis en matière de santé à compter du 1</a:t>
            </a:r>
            <a:r>
              <a:rPr lang="fr-FR" sz="1600" baseline="30000" dirty="0">
                <a:effectLst/>
                <a:latin typeface="+mj-lt"/>
                <a:ea typeface="Times New Roman" panose="02020603050405020304" pitchFamily="18" charset="0"/>
                <a:cs typeface="ArialNarrow"/>
              </a:rPr>
              <a:t>er</a:t>
            </a:r>
            <a:r>
              <a:rPr lang="fr-FR" sz="1600" dirty="0">
                <a:effectLst/>
                <a:latin typeface="+mj-lt"/>
                <a:ea typeface="Times New Roman" panose="02020603050405020304" pitchFamily="18" charset="0"/>
                <a:cs typeface="ArialNarrow"/>
              </a:rPr>
              <a:t> janvier 2026.</a:t>
            </a:r>
          </a:p>
          <a:p>
            <a:pPr lvl="1" indent="0" algn="just">
              <a:buNone/>
            </a:pPr>
            <a:endParaRPr lang="fr-FR" sz="1600" dirty="0">
              <a:latin typeface="+mj-lt"/>
            </a:endParaRPr>
          </a:p>
          <a:p>
            <a:pPr lvl="1" indent="0" algn="just">
              <a:buNone/>
            </a:pPr>
            <a:r>
              <a:rPr lang="fr-FR" sz="1600" dirty="0">
                <a:latin typeface="+mj-lt"/>
              </a:rPr>
              <a:t>L’employeur public territorial </a:t>
            </a:r>
            <a:r>
              <a:rPr lang="fr-FR" sz="1600" b="1" dirty="0">
                <a:solidFill>
                  <a:srgbClr val="57AF31"/>
                </a:solidFill>
                <a:latin typeface="+mj-lt"/>
              </a:rPr>
              <a:t>prendra en charge au minimum 20% des garanties de prévoyance </a:t>
            </a:r>
            <a:r>
              <a:rPr lang="fr-FR" sz="1600" dirty="0">
                <a:latin typeface="+mj-lt"/>
              </a:rPr>
              <a:t>(décès, incapacité, invalidité et inaptitude). </a:t>
            </a:r>
          </a:p>
          <a:p>
            <a:pPr lvl="1" indent="0" algn="just">
              <a:buNone/>
            </a:pPr>
            <a:endParaRPr lang="fr-FR" sz="1600" dirty="0">
              <a:latin typeface="+mj-lt"/>
            </a:endParaRPr>
          </a:p>
          <a:p>
            <a:pPr lvl="1" indent="0" algn="just">
              <a:buNone/>
            </a:pPr>
            <a:r>
              <a:rPr lang="fr-FR" sz="1600" dirty="0">
                <a:latin typeface="+mj-lt"/>
              </a:rPr>
              <a:t>La participation mensuelle pour chaque agent au financement des garanties de prévoyance (décès, incapacité, invalidité et inaptitude) ne pourra être inférieure à 20 % du montant de référence fixé à 35 euros, soit </a:t>
            </a:r>
            <a:r>
              <a:rPr lang="fr-FR" sz="1600" b="1" dirty="0">
                <a:solidFill>
                  <a:srgbClr val="57AF31"/>
                </a:solidFill>
                <a:latin typeface="+mj-lt"/>
              </a:rPr>
              <a:t>au minimum 7€ par mois</a:t>
            </a:r>
            <a:r>
              <a:rPr lang="fr-FR" sz="1600" dirty="0">
                <a:latin typeface="+mj-lt"/>
              </a:rPr>
              <a:t>.</a:t>
            </a:r>
          </a:p>
          <a:p>
            <a:pPr lvl="1" indent="0" algn="just">
              <a:buNone/>
            </a:pPr>
            <a:endParaRPr lang="fr-FR" sz="1600" dirty="0">
              <a:latin typeface="+mj-lt"/>
            </a:endParaRPr>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4</a:t>
            </a:fld>
            <a:endParaRPr lang="fr-FR"/>
          </a:p>
        </p:txBody>
      </p:sp>
    </p:spTree>
    <p:extLst>
      <p:ext uri="{BB962C8B-B14F-4D97-AF65-F5344CB8AC3E}">
        <p14:creationId xmlns:p14="http://schemas.microsoft.com/office/powerpoint/2010/main" val="1017112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2000" dirty="0">
                <a:latin typeface="+mn-lt"/>
              </a:rPr>
              <a:t>Ce qui est prévu par l’accord collectif national :</a:t>
            </a:r>
          </a:p>
        </p:txBody>
      </p:sp>
      <p:sp>
        <p:nvSpPr>
          <p:cNvPr id="5" name="Espace réservé du contenu 4"/>
          <p:cNvSpPr>
            <a:spLocks noGrp="1"/>
          </p:cNvSpPr>
          <p:nvPr>
            <p:ph sz="quarter" idx="13"/>
          </p:nvPr>
        </p:nvSpPr>
        <p:spPr>
          <a:xfrm>
            <a:off x="-152845" y="970488"/>
            <a:ext cx="8795040" cy="5670024"/>
          </a:xfrm>
        </p:spPr>
        <p:txBody>
          <a:bodyPr>
            <a:noAutofit/>
          </a:bodyPr>
          <a:lstStyle/>
          <a:p>
            <a:pPr lvl="1" indent="0" algn="just">
              <a:buNone/>
            </a:pPr>
            <a:r>
              <a:rPr lang="fr-FR" sz="1600" dirty="0"/>
              <a:t>L’</a:t>
            </a:r>
            <a:r>
              <a:rPr lang="fr-FR" sz="1600" b="1" dirty="0">
                <a:solidFill>
                  <a:srgbClr val="57AF31"/>
                </a:solidFill>
              </a:rPr>
              <a:t>accord collectif national du 11 juillet 2023 </a:t>
            </a:r>
            <a:r>
              <a:rPr lang="fr-FR" sz="1600" dirty="0"/>
              <a:t>prévoit:</a:t>
            </a:r>
          </a:p>
          <a:p>
            <a:pPr lvl="1" indent="0" algn="just">
              <a:buNone/>
            </a:pPr>
            <a:endParaRPr lang="fr-FR" sz="1600" dirty="0"/>
          </a:p>
          <a:p>
            <a:pPr lvl="1" indent="0" algn="just">
              <a:buNone/>
            </a:pPr>
            <a:r>
              <a:rPr lang="fr-FR" sz="1600" dirty="0"/>
              <a:t>- généralisation de la mise en place de contrats collectifs</a:t>
            </a:r>
            <a:r>
              <a:rPr lang="fr-FR" sz="1600" b="1" dirty="0">
                <a:solidFill>
                  <a:srgbClr val="57AF31"/>
                </a:solidFill>
              </a:rPr>
              <a:t> à adhésion obligatoire pour les agents</a:t>
            </a:r>
            <a:r>
              <a:rPr lang="fr-FR" sz="1600" b="1" dirty="0"/>
              <a:t> </a:t>
            </a:r>
            <a:r>
              <a:rPr lang="fr-FR" sz="1600" b="1" dirty="0">
                <a:sym typeface="Wingdings" panose="05000000000000000000" pitchFamily="2" charset="2"/>
              </a:rPr>
              <a:t> objectif social d’offrir une couverture à tous les agents + assurer la pérennité de la prise en charge (y compris pour les agents les plus âgés)</a:t>
            </a:r>
          </a:p>
          <a:p>
            <a:pPr lvl="1" indent="0" algn="just">
              <a:buNone/>
            </a:pPr>
            <a:endParaRPr lang="fr-FR" sz="1600" dirty="0"/>
          </a:p>
          <a:p>
            <a:pPr lvl="1" indent="0" algn="just">
              <a:buNone/>
            </a:pPr>
            <a:r>
              <a:rPr lang="fr-FR" sz="1600" dirty="0"/>
              <a:t>- régime de base garantissant les risques d’incapacité temporaire de travail et d’invalidité avec un niveau minimum de couverture de 90 % de rémunération annuelle nette (TI, NBI, RI)</a:t>
            </a:r>
          </a:p>
          <a:p>
            <a:pPr lvl="1" indent="0" algn="just">
              <a:buNone/>
            </a:pPr>
            <a:endParaRPr lang="fr-FR" sz="1600" dirty="0"/>
          </a:p>
          <a:p>
            <a:pPr marL="1028700" lvl="1" algn="just">
              <a:buFontTx/>
              <a:buChar char="-"/>
            </a:pPr>
            <a:r>
              <a:rPr lang="fr-FR" sz="1600" dirty="0"/>
              <a:t>mise en place d’un financement employeur minimal à hauteur de 50 % des cotisations.</a:t>
            </a:r>
          </a:p>
          <a:p>
            <a:pPr marL="1028700" lvl="1" algn="just">
              <a:buFontTx/>
              <a:buChar char="-"/>
            </a:pPr>
            <a:endParaRPr lang="fr-FR" sz="1600" dirty="0"/>
          </a:p>
          <a:p>
            <a:pPr lvl="1" indent="0" algn="just">
              <a:buNone/>
            </a:pPr>
            <a:r>
              <a:rPr lang="fr-FR" sz="1600" b="1" dirty="0"/>
              <a:t>Considérant les enjeux d’attractivité et de qualité de vie au travail et la complexité et de l’expertise nécessaire en matière de prévoyance, le schéma de coopération régionale des Pays de la Loire a décidé de s’inscrire pleinement dans cette démarche même en l’absence de transposition de l’accord</a:t>
            </a:r>
            <a:r>
              <a:rPr lang="fr-FR" sz="1600" dirty="0"/>
              <a:t>.</a:t>
            </a:r>
          </a:p>
          <a:p>
            <a:pPr marL="1028700" lvl="1" algn="just">
              <a:buFontTx/>
              <a:buChar char="-"/>
            </a:pPr>
            <a:endParaRPr lang="fr-FR" sz="1600" dirty="0"/>
          </a:p>
          <a:p>
            <a:pPr lvl="1" indent="0" algn="just">
              <a:buNone/>
            </a:pPr>
            <a:endParaRPr lang="fr-FR" sz="1600" dirty="0"/>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5</a:t>
            </a:fld>
            <a:endParaRPr lang="fr-FR"/>
          </a:p>
        </p:txBody>
      </p:sp>
    </p:spTree>
    <p:extLst>
      <p:ext uri="{BB962C8B-B14F-4D97-AF65-F5344CB8AC3E}">
        <p14:creationId xmlns:p14="http://schemas.microsoft.com/office/powerpoint/2010/main" val="398745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1800" dirty="0">
                <a:latin typeface="+mn-lt"/>
              </a:rPr>
              <a:t>Le dialogue social comme fondement de cette nouvelle obligation</a:t>
            </a:r>
          </a:p>
        </p:txBody>
      </p:sp>
      <p:sp>
        <p:nvSpPr>
          <p:cNvPr id="5" name="Espace réservé du contenu 4"/>
          <p:cNvSpPr>
            <a:spLocks noGrp="1"/>
          </p:cNvSpPr>
          <p:nvPr>
            <p:ph sz="quarter" idx="13"/>
          </p:nvPr>
        </p:nvSpPr>
        <p:spPr>
          <a:xfrm>
            <a:off x="-152845" y="970488"/>
            <a:ext cx="8795040" cy="5670024"/>
          </a:xfrm>
        </p:spPr>
        <p:txBody>
          <a:bodyPr>
            <a:noAutofit/>
          </a:bodyPr>
          <a:lstStyle/>
          <a:p>
            <a:pPr lvl="1" indent="0" algn="just">
              <a:buNone/>
            </a:pPr>
            <a:r>
              <a:rPr lang="fr-FR" sz="1600" dirty="0"/>
              <a:t>Une proposition de loi va être examinée au Sénat avant la fin de l’année.</a:t>
            </a:r>
          </a:p>
          <a:p>
            <a:pPr lvl="1" indent="0" algn="just">
              <a:buNone/>
            </a:pPr>
            <a:endParaRPr lang="fr-FR" sz="1600" dirty="0"/>
          </a:p>
          <a:p>
            <a:pPr lvl="1" indent="0" algn="just">
              <a:buNone/>
            </a:pPr>
            <a:r>
              <a:rPr lang="fr-FR" sz="1600" dirty="0"/>
              <a:t>Pour l’instant et afin de pouvoir faire bénéficier les agents de cette avancée sociale, ce sont les accords collectifs déclinés au niveau local qui serviront de base à la conclusion des contrats collectifs à adhésion obligatoire.</a:t>
            </a:r>
          </a:p>
          <a:p>
            <a:pPr lvl="1" indent="0" algn="just">
              <a:buNone/>
            </a:pPr>
            <a:endParaRPr lang="fr-FR" sz="1600" dirty="0"/>
          </a:p>
          <a:p>
            <a:pPr lvl="1" indent="0" algn="just">
              <a:buNone/>
            </a:pPr>
            <a:r>
              <a:rPr lang="fr-FR" sz="1600" b="1" dirty="0"/>
              <a:t>Un accord collectif régional a été conclu le 9 juillet 2024</a:t>
            </a:r>
            <a:r>
              <a:rPr lang="fr-FR" sz="1600" dirty="0"/>
              <a:t>. Il reprend pour partie l’accord collectif national, et notamment:</a:t>
            </a:r>
          </a:p>
          <a:p>
            <a:pPr lvl="1" indent="0" algn="just">
              <a:buNone/>
            </a:pPr>
            <a:endParaRPr lang="fr-FR" sz="1600" dirty="0"/>
          </a:p>
          <a:p>
            <a:pPr marL="1028700" lvl="1" algn="just">
              <a:buClr>
                <a:srgbClr val="56AF31"/>
              </a:buClr>
              <a:buFont typeface="Wingdings" panose="05000000000000000000" pitchFamily="2" charset="2"/>
              <a:buChar char="ü"/>
            </a:pPr>
            <a:r>
              <a:rPr lang="fr-FR" sz="1600" dirty="0"/>
              <a:t>Affiliation obligatoire des agents avec un taux de couverture de 90% ou 95% (garantie de base)</a:t>
            </a:r>
          </a:p>
          <a:p>
            <a:pPr marL="1028700" lvl="1" algn="just">
              <a:buClr>
                <a:srgbClr val="56AF31"/>
              </a:buClr>
              <a:buFont typeface="Wingdings" panose="05000000000000000000" pitchFamily="2" charset="2"/>
              <a:buChar char="ü"/>
            </a:pPr>
            <a:r>
              <a:rPr lang="fr-FR" sz="1600" dirty="0"/>
              <a:t>Taux de participation employeur (garantie de base): minimum 50%</a:t>
            </a:r>
          </a:p>
          <a:p>
            <a:pPr marL="1028700" lvl="1" algn="just">
              <a:buClr>
                <a:srgbClr val="56AF31"/>
              </a:buClr>
              <a:buFont typeface="Wingdings" panose="05000000000000000000" pitchFamily="2" charset="2"/>
              <a:buChar char="ü"/>
            </a:pPr>
            <a:r>
              <a:rPr lang="fr-FR" sz="1600" dirty="0"/>
              <a:t>Dérogation possible à l’affiliation obligatoire pour les apprentis et CDD déjà couverts</a:t>
            </a:r>
          </a:p>
          <a:p>
            <a:pPr marL="1028700" lvl="1" algn="just">
              <a:buClr>
                <a:srgbClr val="56AF31"/>
              </a:buClr>
              <a:buFont typeface="Wingdings" panose="05000000000000000000" pitchFamily="2" charset="2"/>
              <a:buChar char="ü"/>
            </a:pPr>
            <a:r>
              <a:rPr lang="fr-FR" sz="1600" dirty="0"/>
              <a:t>Condition d’ancienneté pour les contractuels: 6 mois</a:t>
            </a:r>
          </a:p>
          <a:p>
            <a:pPr marL="1028700" lvl="1" algn="just">
              <a:buClr>
                <a:srgbClr val="56AF31"/>
              </a:buClr>
              <a:buFont typeface="Wingdings" panose="05000000000000000000" pitchFamily="2" charset="2"/>
              <a:buChar char="ü"/>
            </a:pPr>
            <a:endParaRPr lang="fr-FR" sz="1600" dirty="0"/>
          </a:p>
          <a:p>
            <a:pPr lvl="1" indent="0" algn="just">
              <a:buClr>
                <a:srgbClr val="56AF31"/>
              </a:buClr>
              <a:buNone/>
            </a:pPr>
            <a:r>
              <a:rPr lang="fr-FR" sz="1600" dirty="0"/>
              <a:t>Ces 4 points doivent être entérinés par l’accord collectif local.</a:t>
            </a:r>
          </a:p>
          <a:p>
            <a:pPr marL="1028700" lvl="1" algn="just">
              <a:buClr>
                <a:srgbClr val="56AF31"/>
              </a:buClr>
              <a:buFont typeface="Wingdings" panose="05000000000000000000" pitchFamily="2" charset="2"/>
              <a:buChar char="ü"/>
            </a:pPr>
            <a:endParaRPr lang="fr-FR" sz="1600" dirty="0"/>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6</a:t>
            </a:fld>
            <a:endParaRPr lang="fr-FR"/>
          </a:p>
        </p:txBody>
      </p:sp>
    </p:spTree>
    <p:extLst>
      <p:ext uri="{BB962C8B-B14F-4D97-AF65-F5344CB8AC3E}">
        <p14:creationId xmlns:p14="http://schemas.microsoft.com/office/powerpoint/2010/main" val="54487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1800" dirty="0">
                <a:latin typeface="+mn-lt"/>
              </a:rPr>
              <a:t>L’avancée sociale de la mise en place de la prévoyance pour tous</a:t>
            </a:r>
          </a:p>
        </p:txBody>
      </p:sp>
      <p:sp>
        <p:nvSpPr>
          <p:cNvPr id="5" name="Espace réservé du contenu 4"/>
          <p:cNvSpPr>
            <a:spLocks noGrp="1"/>
          </p:cNvSpPr>
          <p:nvPr>
            <p:ph sz="quarter" idx="13"/>
          </p:nvPr>
        </p:nvSpPr>
        <p:spPr>
          <a:xfrm>
            <a:off x="-152845" y="800486"/>
            <a:ext cx="6750869" cy="366606"/>
          </a:xfrm>
        </p:spPr>
        <p:txBody>
          <a:bodyPr>
            <a:noAutofit/>
          </a:bodyPr>
          <a:lstStyle/>
          <a:p>
            <a:pPr lvl="1" indent="0" algn="just">
              <a:buClr>
                <a:srgbClr val="56AF31"/>
              </a:buClr>
              <a:buNone/>
            </a:pPr>
            <a:r>
              <a:rPr lang="fr-FR" sz="1600" b="1" u="sng" dirty="0"/>
              <a:t>L’impact de la prévoyance:</a:t>
            </a:r>
          </a:p>
          <a:p>
            <a:pPr lvl="1" indent="0" algn="just">
              <a:buClr>
                <a:srgbClr val="56AF31"/>
              </a:buClr>
              <a:buNone/>
            </a:pPr>
            <a:endParaRPr lang="fr-FR" sz="1600" dirty="0"/>
          </a:p>
          <a:p>
            <a:pPr lvl="1" indent="0" algn="just">
              <a:buClr>
                <a:srgbClr val="56AF31"/>
              </a:buClr>
              <a:buNone/>
            </a:pPr>
            <a:endParaRPr lang="fr-FR" sz="1600" dirty="0"/>
          </a:p>
          <a:p>
            <a:pPr lvl="1" indent="0" algn="just">
              <a:buClr>
                <a:srgbClr val="56AF31"/>
              </a:buClr>
              <a:buNone/>
            </a:pPr>
            <a:endParaRPr lang="fr-FR" sz="1600" dirty="0"/>
          </a:p>
          <a:p>
            <a:pPr lvl="1" indent="0" algn="just">
              <a:buClr>
                <a:srgbClr val="56AF31"/>
              </a:buClr>
              <a:buNone/>
            </a:pPr>
            <a:endParaRPr lang="fr-FR" sz="1600" dirty="0"/>
          </a:p>
          <a:p>
            <a:pPr lvl="1" indent="0" algn="just">
              <a:buClr>
                <a:srgbClr val="56AF31"/>
              </a:buClr>
              <a:buNone/>
            </a:pPr>
            <a:endParaRPr lang="fr-FR" sz="1600" dirty="0"/>
          </a:p>
          <a:p>
            <a:pPr lvl="1" indent="0" algn="just">
              <a:buClr>
                <a:srgbClr val="56AF31"/>
              </a:buClr>
              <a:buNone/>
            </a:pPr>
            <a:endParaRPr lang="fr-FR" sz="1600" dirty="0"/>
          </a:p>
          <a:p>
            <a:pPr lvl="1" indent="0" algn="just">
              <a:buClr>
                <a:srgbClr val="56AF31"/>
              </a:buClr>
              <a:buNone/>
            </a:pPr>
            <a:endParaRPr lang="fr-FR" sz="1600" dirty="0"/>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7</a:t>
            </a:fld>
            <a:endParaRPr lang="fr-FR"/>
          </a:p>
        </p:txBody>
      </p:sp>
      <p:sp>
        <p:nvSpPr>
          <p:cNvPr id="12" name="Espace réservé du contenu 4">
            <a:extLst>
              <a:ext uri="{FF2B5EF4-FFF2-40B4-BE49-F238E27FC236}">
                <a16:creationId xmlns:a16="http://schemas.microsoft.com/office/drawing/2014/main" id="{003C7167-F72C-C6AB-7969-E8AA2E9A4A1A}"/>
              </a:ext>
            </a:extLst>
          </p:cNvPr>
          <p:cNvSpPr txBox="1">
            <a:spLocks/>
          </p:cNvSpPr>
          <p:nvPr/>
        </p:nvSpPr>
        <p:spPr>
          <a:xfrm>
            <a:off x="-224732" y="3245697"/>
            <a:ext cx="3931215" cy="366606"/>
          </a:xfrm>
          <a:prstGeom prst="rect">
            <a:avLst/>
          </a:prstGeom>
        </p:spPr>
        <p:txBody>
          <a:bodyPr vert="horz" lIns="91440" tIns="45720" rIns="91440" bIns="45720" rtlCol="0">
            <a:noAutofit/>
          </a:bodyPr>
          <a:lstStyle>
            <a:lvl1pPr marL="0" marR="0" indent="0" algn="just" defTabSz="457200" rtl="0" eaLnBrk="1" fontAlgn="auto" latinLnBrk="0" hangingPunct="1">
              <a:lnSpc>
                <a:spcPct val="100000"/>
              </a:lnSpc>
              <a:spcBef>
                <a:spcPts val="0"/>
              </a:spcBef>
              <a:spcAft>
                <a:spcPts val="0"/>
              </a:spcAft>
              <a:buClrTx/>
              <a:buSzTx/>
              <a:buFontTx/>
              <a:buNone/>
              <a:tabLst/>
              <a:defRPr sz="1200" kern="1200">
                <a:solidFill>
                  <a:srgbClr val="3D3C3F"/>
                </a:solidFill>
                <a:latin typeface="DIN" panose="02000503040000020003"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p:txBody>
      </p:sp>
      <p:pic>
        <p:nvPicPr>
          <p:cNvPr id="4" name="Image 3">
            <a:extLst>
              <a:ext uri="{FF2B5EF4-FFF2-40B4-BE49-F238E27FC236}">
                <a16:creationId xmlns:a16="http://schemas.microsoft.com/office/drawing/2014/main" id="{5012114B-B0F9-1821-56F8-1DD3A765F194}"/>
              </a:ext>
            </a:extLst>
          </p:cNvPr>
          <p:cNvPicPr>
            <a:picLocks noChangeAspect="1"/>
          </p:cNvPicPr>
          <p:nvPr/>
        </p:nvPicPr>
        <p:blipFill>
          <a:blip r:embed="rId2"/>
          <a:stretch>
            <a:fillRect/>
          </a:stretch>
        </p:blipFill>
        <p:spPr>
          <a:xfrm>
            <a:off x="723900" y="1119628"/>
            <a:ext cx="7315200" cy="2730184"/>
          </a:xfrm>
          <a:prstGeom prst="rect">
            <a:avLst/>
          </a:prstGeom>
        </p:spPr>
      </p:pic>
      <p:sp>
        <p:nvSpPr>
          <p:cNvPr id="17" name="ZoneTexte 16">
            <a:extLst>
              <a:ext uri="{FF2B5EF4-FFF2-40B4-BE49-F238E27FC236}">
                <a16:creationId xmlns:a16="http://schemas.microsoft.com/office/drawing/2014/main" id="{E2D93912-78A9-CBAD-C4B1-E5EAB76349E3}"/>
              </a:ext>
            </a:extLst>
          </p:cNvPr>
          <p:cNvSpPr txBox="1"/>
          <p:nvPr/>
        </p:nvSpPr>
        <p:spPr>
          <a:xfrm>
            <a:off x="549571" y="3704438"/>
            <a:ext cx="8287554" cy="2631490"/>
          </a:xfrm>
          <a:prstGeom prst="rect">
            <a:avLst/>
          </a:prstGeom>
          <a:noFill/>
        </p:spPr>
        <p:txBody>
          <a:bodyPr wrap="square">
            <a:spAutoFit/>
          </a:bodyPr>
          <a:lstStyle/>
          <a:p>
            <a:pPr algn="just"/>
            <a:r>
              <a:rPr lang="fr-FR" sz="1500" b="1" u="sng" dirty="0">
                <a:effectLst/>
                <a:latin typeface="+mj-lt"/>
                <a:ea typeface="Verdana" panose="020B0604030504040204" pitchFamily="34" charset="0"/>
              </a:rPr>
              <a:t>Hypothèse d’un agent en arrêt maladie ordinaire pendant 1 an puis en CLM pendant 3 ans </a:t>
            </a:r>
            <a:r>
              <a:rPr lang="fr-FR" sz="1500" dirty="0">
                <a:effectLst/>
                <a:latin typeface="+mj-lt"/>
                <a:ea typeface="Verdana" panose="020B0604030504040204" pitchFamily="34" charset="0"/>
              </a:rPr>
              <a:t>:</a:t>
            </a:r>
          </a:p>
          <a:p>
            <a:pPr algn="just"/>
            <a:endParaRPr lang="fr-FR" sz="1500" dirty="0">
              <a:effectLst/>
              <a:latin typeface="+mj-lt"/>
              <a:ea typeface="Verdana" panose="020B0604030504040204" pitchFamily="34" charset="0"/>
            </a:endParaRPr>
          </a:p>
          <a:p>
            <a:pPr marL="285750" indent="-285750" algn="just">
              <a:buClr>
                <a:srgbClr val="56AF31"/>
              </a:buClr>
              <a:buFont typeface="Wingdings" panose="05000000000000000000" pitchFamily="2" charset="2"/>
              <a:buChar char="ü"/>
            </a:pPr>
            <a:r>
              <a:rPr lang="fr-FR" sz="1500" dirty="0">
                <a:effectLst/>
                <a:latin typeface="+mj-lt"/>
                <a:ea typeface="Verdana" panose="020B0604030504040204" pitchFamily="34" charset="0"/>
                <a:cs typeface="Calibri" panose="020F0502020204030204" pitchFamily="34" charset="0"/>
              </a:rPr>
              <a:t>3 mois à plein traitement: pas d’intervention de la prévoyance</a:t>
            </a:r>
          </a:p>
          <a:p>
            <a:pPr marL="285750" indent="-285750" algn="just">
              <a:buClr>
                <a:srgbClr val="56AF31"/>
              </a:buClr>
              <a:buFont typeface="Wingdings" panose="05000000000000000000" pitchFamily="2" charset="2"/>
              <a:buChar char="ü"/>
            </a:pPr>
            <a:r>
              <a:rPr lang="fr-FR" sz="1500" dirty="0">
                <a:effectLst/>
                <a:latin typeface="+mj-lt"/>
                <a:ea typeface="Verdana" panose="020B0604030504040204" pitchFamily="34" charset="0"/>
                <a:cs typeface="Calibri" panose="020F0502020204030204" pitchFamily="34" charset="0"/>
              </a:rPr>
              <a:t>9 mois à demi-traitement: la prévoyance complète son demi-traitement et maintient son régime indemnitaire (90% ou 95%)</a:t>
            </a:r>
          </a:p>
          <a:p>
            <a:pPr marL="285750" indent="-285750" algn="just">
              <a:buClr>
                <a:srgbClr val="56AF31"/>
              </a:buClr>
              <a:buFont typeface="Wingdings" panose="05000000000000000000" pitchFamily="2" charset="2"/>
              <a:buChar char="ü"/>
            </a:pPr>
            <a:r>
              <a:rPr lang="fr-FR" sz="1500" dirty="0">
                <a:latin typeface="+mj-lt"/>
                <a:ea typeface="Verdana" panose="020B0604030504040204" pitchFamily="34" charset="0"/>
                <a:cs typeface="Calibri" panose="020F0502020204030204" pitchFamily="34" charset="0"/>
              </a:rPr>
              <a:t>1 an en CLM à plein traitement : </a:t>
            </a:r>
            <a:r>
              <a:rPr lang="fr-FR" sz="1500" dirty="0">
                <a:effectLst/>
                <a:latin typeface="+mj-lt"/>
                <a:ea typeface="Verdana" panose="020B0604030504040204" pitchFamily="34" charset="0"/>
                <a:cs typeface="Calibri" panose="020F0502020204030204" pitchFamily="34" charset="0"/>
              </a:rPr>
              <a:t>pas d’intervention de la prévoyance SAUF si l’agent a souscrit l’option facultative: maintien de son régime indemnitaire (90% ou 95%)</a:t>
            </a:r>
          </a:p>
          <a:p>
            <a:pPr marL="285750" indent="-285750" algn="just">
              <a:buClr>
                <a:srgbClr val="56AF31"/>
              </a:buClr>
              <a:buFont typeface="Wingdings" panose="05000000000000000000" pitchFamily="2" charset="2"/>
              <a:buChar char="ü"/>
            </a:pPr>
            <a:r>
              <a:rPr lang="fr-FR" sz="1500" dirty="0">
                <a:effectLst/>
                <a:latin typeface="+mj-lt"/>
                <a:ea typeface="Verdana" panose="020B0604030504040204" pitchFamily="34" charset="0"/>
                <a:cs typeface="Calibri" panose="020F0502020204030204" pitchFamily="34" charset="0"/>
              </a:rPr>
              <a:t>2 ans en CLM à demi-traitement : la prévoyance complète son demi-traitement et maintient son régime indemnitaire (90% ou 95%)</a:t>
            </a:r>
            <a:endParaRPr lang="fr-FR" sz="1500" dirty="0">
              <a:latin typeface="+mj-lt"/>
            </a:endParaRPr>
          </a:p>
        </p:txBody>
      </p:sp>
    </p:spTree>
    <p:extLst>
      <p:ext uri="{BB962C8B-B14F-4D97-AF65-F5344CB8AC3E}">
        <p14:creationId xmlns:p14="http://schemas.microsoft.com/office/powerpoint/2010/main" val="419146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contenu 1"/>
          <p:cNvSpPr>
            <a:spLocks noGrp="1"/>
          </p:cNvSpPr>
          <p:nvPr>
            <p:ph sz="quarter" idx="10"/>
          </p:nvPr>
        </p:nvSpPr>
        <p:spPr>
          <a:xfrm>
            <a:off x="121348" y="64655"/>
            <a:ext cx="9144000" cy="757381"/>
          </a:xfrm>
        </p:spPr>
        <p:txBody>
          <a:bodyPr>
            <a:normAutofit/>
          </a:bodyPr>
          <a:lstStyle/>
          <a:p>
            <a:r>
              <a:rPr lang="fr-FR" sz="1800" dirty="0">
                <a:latin typeface="+mn-lt"/>
              </a:rPr>
              <a:t>L’avancée sociale de la mise en place de la prévoyance pour tous</a:t>
            </a:r>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8</a:t>
            </a:fld>
            <a:endParaRPr lang="fr-FR"/>
          </a:p>
        </p:txBody>
      </p:sp>
      <p:sp>
        <p:nvSpPr>
          <p:cNvPr id="12" name="Espace réservé du contenu 4">
            <a:extLst>
              <a:ext uri="{FF2B5EF4-FFF2-40B4-BE49-F238E27FC236}">
                <a16:creationId xmlns:a16="http://schemas.microsoft.com/office/drawing/2014/main" id="{003C7167-F72C-C6AB-7969-E8AA2E9A4A1A}"/>
              </a:ext>
            </a:extLst>
          </p:cNvPr>
          <p:cNvSpPr txBox="1">
            <a:spLocks/>
          </p:cNvSpPr>
          <p:nvPr/>
        </p:nvSpPr>
        <p:spPr>
          <a:xfrm>
            <a:off x="-224732" y="3245697"/>
            <a:ext cx="3931215" cy="366606"/>
          </a:xfrm>
          <a:prstGeom prst="rect">
            <a:avLst/>
          </a:prstGeom>
        </p:spPr>
        <p:txBody>
          <a:bodyPr vert="horz" lIns="91440" tIns="45720" rIns="91440" bIns="45720" rtlCol="0">
            <a:noAutofit/>
          </a:bodyPr>
          <a:lstStyle>
            <a:lvl1pPr marL="0" marR="0" indent="0" algn="just" defTabSz="457200" rtl="0" eaLnBrk="1" fontAlgn="auto" latinLnBrk="0" hangingPunct="1">
              <a:lnSpc>
                <a:spcPct val="100000"/>
              </a:lnSpc>
              <a:spcBef>
                <a:spcPts val="0"/>
              </a:spcBef>
              <a:spcAft>
                <a:spcPts val="0"/>
              </a:spcAft>
              <a:buClrTx/>
              <a:buSzTx/>
              <a:buFontTx/>
              <a:buNone/>
              <a:tabLst/>
              <a:defRPr sz="1200" kern="1200">
                <a:solidFill>
                  <a:srgbClr val="3D3C3F"/>
                </a:solidFill>
                <a:latin typeface="DIN" panose="02000503040000020003"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p:txBody>
      </p:sp>
      <p:sp>
        <p:nvSpPr>
          <p:cNvPr id="13" name="Espace réservé du contenu 4">
            <a:extLst>
              <a:ext uri="{FF2B5EF4-FFF2-40B4-BE49-F238E27FC236}">
                <a16:creationId xmlns:a16="http://schemas.microsoft.com/office/drawing/2014/main" id="{3F436734-2901-6293-E40D-51CE0E59D394}"/>
              </a:ext>
            </a:extLst>
          </p:cNvPr>
          <p:cNvSpPr txBox="1">
            <a:spLocks/>
          </p:cNvSpPr>
          <p:nvPr/>
        </p:nvSpPr>
        <p:spPr>
          <a:xfrm>
            <a:off x="-152845" y="3006129"/>
            <a:ext cx="8989169" cy="2686803"/>
          </a:xfrm>
          <a:prstGeom prst="rect">
            <a:avLst/>
          </a:prstGeom>
        </p:spPr>
        <p:txBody>
          <a:bodyPr vert="horz" lIns="91440" tIns="45720" rIns="91440" bIns="45720" rtlCol="0">
            <a:noAutofit/>
          </a:bodyPr>
          <a:lstStyle>
            <a:lvl1pPr marL="0" marR="0" indent="0" algn="just" defTabSz="457200" rtl="0" eaLnBrk="1" fontAlgn="auto" latinLnBrk="0" hangingPunct="1">
              <a:lnSpc>
                <a:spcPct val="100000"/>
              </a:lnSpc>
              <a:spcBef>
                <a:spcPts val="0"/>
              </a:spcBef>
              <a:spcAft>
                <a:spcPts val="0"/>
              </a:spcAft>
              <a:buClrTx/>
              <a:buSzTx/>
              <a:buFontTx/>
              <a:buNone/>
              <a:tabLst/>
              <a:defRPr sz="1200" kern="1200">
                <a:solidFill>
                  <a:srgbClr val="3D3C3F"/>
                </a:solidFill>
                <a:latin typeface="DIN" panose="02000503040000020003"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0" algn="just">
              <a:buClr>
                <a:srgbClr val="56AF31"/>
              </a:buClr>
              <a:buFont typeface="Arial"/>
              <a:buNone/>
            </a:pPr>
            <a:endParaRPr lang="fr-FR" sz="1600" b="1" u="sng" dirty="0"/>
          </a:p>
          <a:p>
            <a:pPr lvl="1" indent="0" algn="just">
              <a:buClr>
                <a:srgbClr val="56AF31"/>
              </a:buClr>
              <a:buFont typeface="Arial"/>
              <a:buNone/>
            </a:pPr>
            <a:r>
              <a:rPr lang="fr-FR" sz="1600" b="1" u="sng" dirty="0"/>
              <a:t>Les avantages du contrat collectif à adhésion obligatoire:</a:t>
            </a:r>
          </a:p>
          <a:p>
            <a:pPr lvl="1" indent="0" algn="just">
              <a:buClr>
                <a:srgbClr val="56AF31"/>
              </a:buClr>
              <a:buFont typeface="Arial"/>
              <a:buNone/>
            </a:pPr>
            <a:endParaRPr lang="fr-FR" sz="600" dirty="0"/>
          </a:p>
          <a:p>
            <a:pPr marL="1085850" lvl="1" indent="-342900" algn="just">
              <a:buClr>
                <a:srgbClr val="56AF31"/>
              </a:buClr>
              <a:buFont typeface="Wingdings" panose="05000000000000000000" pitchFamily="2" charset="2"/>
              <a:buChar char="ü"/>
            </a:pPr>
            <a:r>
              <a:rPr lang="fr-FR" sz="1600" dirty="0"/>
              <a:t>Absence de délai de carence</a:t>
            </a:r>
          </a:p>
          <a:p>
            <a:pPr marL="1085850" lvl="1" indent="-342900" algn="just">
              <a:buClr>
                <a:srgbClr val="56AF31"/>
              </a:buClr>
              <a:buFont typeface="Wingdings" panose="05000000000000000000" pitchFamily="2" charset="2"/>
              <a:buChar char="ü"/>
            </a:pPr>
            <a:r>
              <a:rPr lang="fr-FR" sz="1600" dirty="0"/>
              <a:t>Absence de questionnaire de santé</a:t>
            </a:r>
          </a:p>
          <a:p>
            <a:pPr marL="1085850" lvl="1" indent="-342900" algn="just">
              <a:buClr>
                <a:srgbClr val="56AF31"/>
              </a:buClr>
              <a:buFont typeface="Wingdings" panose="05000000000000000000" pitchFamily="2" charset="2"/>
              <a:buChar char="ü"/>
            </a:pPr>
            <a:r>
              <a:rPr lang="fr-FR" sz="1600" dirty="0"/>
              <a:t>Absence de discrimination en fonction de l’âge</a:t>
            </a:r>
          </a:p>
          <a:p>
            <a:pPr marL="1085850" lvl="1" indent="-342900" algn="just">
              <a:buClr>
                <a:srgbClr val="56AF31"/>
              </a:buClr>
              <a:buFont typeface="Wingdings" panose="05000000000000000000" pitchFamily="2" charset="2"/>
              <a:buChar char="ü"/>
            </a:pPr>
            <a:r>
              <a:rPr lang="fr-FR" sz="1600" dirty="0"/>
              <a:t>Taux de cotisation inférieurs aux contrats individuels ou collectifs à adhésion facultative</a:t>
            </a:r>
          </a:p>
          <a:p>
            <a:pPr marL="1085850" lvl="1" indent="-342900" algn="just">
              <a:buClr>
                <a:srgbClr val="56AF31"/>
              </a:buClr>
              <a:buFont typeface="Wingdings" panose="05000000000000000000" pitchFamily="2" charset="2"/>
              <a:buChar char="ü"/>
            </a:pPr>
            <a:r>
              <a:rPr lang="fr-FR" sz="1600" dirty="0"/>
              <a:t>Participation plus élevée de l’employeur</a:t>
            </a:r>
          </a:p>
          <a:p>
            <a:pPr marL="1085850" lvl="1" indent="-342900" algn="just">
              <a:buClr>
                <a:srgbClr val="56AF31"/>
              </a:buClr>
              <a:buFont typeface="Wingdings" panose="05000000000000000000" pitchFamily="2" charset="2"/>
              <a:buChar char="ü"/>
            </a:pPr>
            <a:r>
              <a:rPr lang="fr-FR" sz="1600" dirty="0"/>
              <a:t>La part agent et la part employeur de la cotisation n’entrent pas dans l’assiette des revenus imposables</a:t>
            </a:r>
          </a:p>
          <a:p>
            <a:pPr marL="1085850" lvl="1" indent="-342900" algn="just">
              <a:buClr>
                <a:srgbClr val="56AF31"/>
              </a:buClr>
              <a:buFont typeface="Wingdings" panose="05000000000000000000" pitchFamily="2" charset="2"/>
              <a:buChar char="ü"/>
            </a:pPr>
            <a:r>
              <a:rPr lang="fr-FR" sz="1600" dirty="0"/>
              <a:t>Attractivité lors des recrutements</a:t>
            </a:r>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a:p>
            <a:pPr lvl="1" indent="0" algn="just">
              <a:buClr>
                <a:srgbClr val="56AF31"/>
              </a:buClr>
              <a:buFont typeface="Arial"/>
              <a:buNone/>
            </a:pPr>
            <a:endParaRPr lang="fr-FR" sz="1600" dirty="0"/>
          </a:p>
        </p:txBody>
      </p:sp>
      <p:pic>
        <p:nvPicPr>
          <p:cNvPr id="15" name="Graphique 14" descr="Badge à suivre avec un remplissage uni">
            <a:extLst>
              <a:ext uri="{FF2B5EF4-FFF2-40B4-BE49-F238E27FC236}">
                <a16:creationId xmlns:a16="http://schemas.microsoft.com/office/drawing/2014/main" id="{A51BCC44-D664-B9EE-CBF7-4DB3B48400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69001" y="3612303"/>
            <a:ext cx="914400" cy="914400"/>
          </a:xfrm>
          <a:prstGeom prst="rect">
            <a:avLst/>
          </a:prstGeom>
        </p:spPr>
      </p:pic>
      <p:graphicFrame>
        <p:nvGraphicFramePr>
          <p:cNvPr id="14" name="Tableau 13">
            <a:extLst>
              <a:ext uri="{FF2B5EF4-FFF2-40B4-BE49-F238E27FC236}">
                <a16:creationId xmlns:a16="http://schemas.microsoft.com/office/drawing/2014/main" id="{CAC11876-DA98-9311-C339-788A961E7E65}"/>
              </a:ext>
            </a:extLst>
          </p:cNvPr>
          <p:cNvGraphicFramePr>
            <a:graphicFrameLocks noGrp="1"/>
          </p:cNvGraphicFramePr>
          <p:nvPr>
            <p:extLst>
              <p:ext uri="{D42A27DB-BD31-4B8C-83A1-F6EECF244321}">
                <p14:modId xmlns:p14="http://schemas.microsoft.com/office/powerpoint/2010/main" val="268148709"/>
              </p:ext>
            </p:extLst>
          </p:nvPr>
        </p:nvGraphicFramePr>
        <p:xfrm>
          <a:off x="449152" y="992775"/>
          <a:ext cx="8488391" cy="1893570"/>
        </p:xfrm>
        <a:graphic>
          <a:graphicData uri="http://schemas.openxmlformats.org/drawingml/2006/table">
            <a:tbl>
              <a:tblPr firstRow="1" firstCol="1" bandRow="1">
                <a:tableStyleId>{5C22544A-7EE6-4342-B048-85BDC9FD1C3A}</a:tableStyleId>
              </a:tblPr>
              <a:tblGrid>
                <a:gridCol w="1112807">
                  <a:extLst>
                    <a:ext uri="{9D8B030D-6E8A-4147-A177-3AD203B41FA5}">
                      <a16:colId xmlns:a16="http://schemas.microsoft.com/office/drawing/2014/main" val="3445397704"/>
                    </a:ext>
                  </a:extLst>
                </a:gridCol>
                <a:gridCol w="1130061">
                  <a:extLst>
                    <a:ext uri="{9D8B030D-6E8A-4147-A177-3AD203B41FA5}">
                      <a16:colId xmlns:a16="http://schemas.microsoft.com/office/drawing/2014/main" val="2520631584"/>
                    </a:ext>
                  </a:extLst>
                </a:gridCol>
                <a:gridCol w="1148678">
                  <a:extLst>
                    <a:ext uri="{9D8B030D-6E8A-4147-A177-3AD203B41FA5}">
                      <a16:colId xmlns:a16="http://schemas.microsoft.com/office/drawing/2014/main" val="998567631"/>
                    </a:ext>
                  </a:extLst>
                </a:gridCol>
                <a:gridCol w="1104468">
                  <a:extLst>
                    <a:ext uri="{9D8B030D-6E8A-4147-A177-3AD203B41FA5}">
                      <a16:colId xmlns:a16="http://schemas.microsoft.com/office/drawing/2014/main" val="2745407759"/>
                    </a:ext>
                  </a:extLst>
                </a:gridCol>
                <a:gridCol w="950565">
                  <a:extLst>
                    <a:ext uri="{9D8B030D-6E8A-4147-A177-3AD203B41FA5}">
                      <a16:colId xmlns:a16="http://schemas.microsoft.com/office/drawing/2014/main" val="3645086880"/>
                    </a:ext>
                  </a:extLst>
                </a:gridCol>
                <a:gridCol w="923408">
                  <a:extLst>
                    <a:ext uri="{9D8B030D-6E8A-4147-A177-3AD203B41FA5}">
                      <a16:colId xmlns:a16="http://schemas.microsoft.com/office/drawing/2014/main" val="1650117212"/>
                    </a:ext>
                  </a:extLst>
                </a:gridCol>
                <a:gridCol w="1032699">
                  <a:extLst>
                    <a:ext uri="{9D8B030D-6E8A-4147-A177-3AD203B41FA5}">
                      <a16:colId xmlns:a16="http://schemas.microsoft.com/office/drawing/2014/main" val="1261699806"/>
                    </a:ext>
                  </a:extLst>
                </a:gridCol>
                <a:gridCol w="1085705">
                  <a:extLst>
                    <a:ext uri="{9D8B030D-6E8A-4147-A177-3AD203B41FA5}">
                      <a16:colId xmlns:a16="http://schemas.microsoft.com/office/drawing/2014/main" val="1721168747"/>
                    </a:ext>
                  </a:extLst>
                </a:gridCol>
              </a:tblGrid>
              <a:tr h="979410">
                <a:tc>
                  <a:txBody>
                    <a:bodyPr/>
                    <a:lstStyle/>
                    <a:p>
                      <a:pPr algn="ctr"/>
                      <a:r>
                        <a:rPr lang="fr-FR" sz="1100" b="0" dirty="0">
                          <a:effectLst/>
                        </a:rPr>
                        <a:t>Rémunération brute mensuelle</a:t>
                      </a:r>
                      <a:endParaRPr lang="fr-FR" sz="1100" b="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b="0" dirty="0">
                          <a:effectLst/>
                        </a:rPr>
                        <a:t>Rémunération nette mensuelle</a:t>
                      </a:r>
                      <a:endParaRPr lang="fr-FR" sz="1100" b="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b="0" dirty="0">
                          <a:effectLst/>
                        </a:rPr>
                        <a:t>Rémunération nette mensuelle après passage à demi-traitement sans prévoyance</a:t>
                      </a:r>
                      <a:endParaRPr lang="fr-FR" sz="1100" b="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b="0" dirty="0">
                          <a:effectLst/>
                        </a:rPr>
                        <a:t>Rémunération nette mensuelle après passage à demi-traitement avec prévoyance</a:t>
                      </a:r>
                      <a:endParaRPr lang="fr-FR" sz="1100" b="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b="1" dirty="0">
                          <a:solidFill>
                            <a:schemeClr val="accent6">
                              <a:lumMod val="75000"/>
                            </a:schemeClr>
                          </a:solidFill>
                          <a:effectLst/>
                        </a:rPr>
                        <a:t>Perte </a:t>
                      </a:r>
                      <a:r>
                        <a:rPr lang="fr-FR" sz="1100" b="0" dirty="0">
                          <a:effectLst/>
                        </a:rPr>
                        <a:t>pour un agent arrêté 5 mois </a:t>
                      </a:r>
                      <a:r>
                        <a:rPr lang="fr-FR" sz="1100" b="1" dirty="0">
                          <a:solidFill>
                            <a:schemeClr val="accent6">
                              <a:lumMod val="75000"/>
                            </a:schemeClr>
                          </a:solidFill>
                          <a:effectLst/>
                        </a:rPr>
                        <a:t>sans</a:t>
                      </a:r>
                      <a:r>
                        <a:rPr lang="fr-FR" sz="1100" b="0" dirty="0">
                          <a:effectLst/>
                        </a:rPr>
                        <a:t> prévoyance</a:t>
                      </a:r>
                      <a:endParaRPr lang="fr-FR" sz="1100" b="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b="1" dirty="0">
                          <a:solidFill>
                            <a:schemeClr val="accent6">
                              <a:lumMod val="75000"/>
                            </a:schemeClr>
                          </a:solidFill>
                          <a:effectLst/>
                        </a:rPr>
                        <a:t>Perte </a:t>
                      </a:r>
                      <a:r>
                        <a:rPr lang="fr-FR" sz="1100" b="0" dirty="0">
                          <a:effectLst/>
                        </a:rPr>
                        <a:t>pour un agent arrêté 5 mois </a:t>
                      </a:r>
                      <a:r>
                        <a:rPr lang="fr-FR" sz="1100" b="1" dirty="0">
                          <a:solidFill>
                            <a:schemeClr val="accent6">
                              <a:lumMod val="75000"/>
                            </a:schemeClr>
                          </a:solidFill>
                          <a:effectLst/>
                        </a:rPr>
                        <a:t>avec</a:t>
                      </a:r>
                      <a:r>
                        <a:rPr lang="fr-FR" sz="1100" b="0" dirty="0">
                          <a:effectLst/>
                        </a:rPr>
                        <a:t> prévoyance</a:t>
                      </a:r>
                      <a:endParaRPr lang="fr-FR" sz="1100" b="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b="1" dirty="0">
                          <a:solidFill>
                            <a:schemeClr val="accent6">
                              <a:lumMod val="75000"/>
                            </a:schemeClr>
                          </a:solidFill>
                          <a:effectLst/>
                        </a:rPr>
                        <a:t>Perte </a:t>
                      </a:r>
                      <a:r>
                        <a:rPr lang="fr-FR" sz="1100" b="0" dirty="0">
                          <a:effectLst/>
                        </a:rPr>
                        <a:t>pour un agent arrêté 9 mois </a:t>
                      </a:r>
                      <a:r>
                        <a:rPr lang="fr-FR" sz="1100" b="1" dirty="0">
                          <a:solidFill>
                            <a:schemeClr val="accent6">
                              <a:lumMod val="75000"/>
                            </a:schemeClr>
                          </a:solidFill>
                          <a:effectLst/>
                        </a:rPr>
                        <a:t>sans</a:t>
                      </a:r>
                      <a:r>
                        <a:rPr lang="fr-FR" sz="1100" b="0" dirty="0">
                          <a:effectLst/>
                        </a:rPr>
                        <a:t> prévoyance</a:t>
                      </a:r>
                      <a:endParaRPr lang="fr-FR" sz="1100" b="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b="1" dirty="0">
                          <a:solidFill>
                            <a:schemeClr val="accent6">
                              <a:lumMod val="75000"/>
                            </a:schemeClr>
                          </a:solidFill>
                          <a:effectLst/>
                        </a:rPr>
                        <a:t>Perte </a:t>
                      </a:r>
                      <a:r>
                        <a:rPr lang="fr-FR" sz="1100" b="0" dirty="0">
                          <a:effectLst/>
                        </a:rPr>
                        <a:t>pour un agent arrêté 9 mois </a:t>
                      </a:r>
                      <a:r>
                        <a:rPr lang="fr-FR" sz="1100" b="1" dirty="0">
                          <a:solidFill>
                            <a:schemeClr val="accent6">
                              <a:lumMod val="75000"/>
                            </a:schemeClr>
                          </a:solidFill>
                          <a:effectLst/>
                        </a:rPr>
                        <a:t>avec</a:t>
                      </a:r>
                      <a:r>
                        <a:rPr lang="fr-FR" sz="1100" b="0" dirty="0">
                          <a:effectLst/>
                        </a:rPr>
                        <a:t> prévoyance</a:t>
                      </a:r>
                      <a:endParaRPr lang="fr-FR" sz="1100" b="0" dirty="0">
                        <a:effectLst/>
                        <a:latin typeface="Verdana" panose="020B0604030504040204" pitchFamily="34" charset="0"/>
                        <a:ea typeface="Times New Roman" panose="02020603050405020304" pitchFamily="18" charset="0"/>
                        <a:cs typeface="ArialNarrow"/>
                      </a:endParaRPr>
                    </a:p>
                  </a:txBody>
                  <a:tcPr marL="44450" marR="44450" marT="0" marB="0" anchor="ctr"/>
                </a:tc>
                <a:extLst>
                  <a:ext uri="{0D108BD9-81ED-4DB2-BD59-A6C34878D82A}">
                    <a16:rowId xmlns:a16="http://schemas.microsoft.com/office/drawing/2014/main" val="258496416"/>
                  </a:ext>
                </a:extLst>
              </a:tr>
              <a:tr h="184150">
                <a:tc>
                  <a:txBody>
                    <a:bodyPr/>
                    <a:lstStyle/>
                    <a:p>
                      <a:pPr algn="ctr"/>
                      <a:r>
                        <a:rPr lang="fr-FR" sz="1100">
                          <a:effectLst/>
                        </a:rPr>
                        <a:t>1589,07</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dirty="0">
                          <a:effectLst/>
                        </a:rPr>
                        <a:t>1268,64</a:t>
                      </a:r>
                      <a:endParaRPr lang="fr-FR" sz="110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dirty="0">
                          <a:effectLst/>
                        </a:rPr>
                        <a:t>634,32</a:t>
                      </a:r>
                      <a:endParaRPr lang="fr-FR" sz="110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1141,78</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dirty="0">
                          <a:effectLst/>
                        </a:rPr>
                        <a:t>-1268,64</a:t>
                      </a:r>
                      <a:endParaRPr lang="fr-FR" sz="110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-253,73</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dirty="0">
                          <a:effectLst/>
                        </a:rPr>
                        <a:t>-3805,92</a:t>
                      </a:r>
                      <a:endParaRPr lang="fr-FR" sz="110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-761,18</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extLst>
                  <a:ext uri="{0D108BD9-81ED-4DB2-BD59-A6C34878D82A}">
                    <a16:rowId xmlns:a16="http://schemas.microsoft.com/office/drawing/2014/main" val="1855038769"/>
                  </a:ext>
                </a:extLst>
              </a:tr>
              <a:tr h="184150">
                <a:tc>
                  <a:txBody>
                    <a:bodyPr/>
                    <a:lstStyle/>
                    <a:p>
                      <a:pPr algn="ctr"/>
                      <a:r>
                        <a:rPr lang="fr-FR" sz="1100">
                          <a:effectLst/>
                        </a:rPr>
                        <a:t>2311,73</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1852,88</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926,44</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1667,59</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-1852,88</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-370,58</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-5558,64</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-1111,73</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extLst>
                  <a:ext uri="{0D108BD9-81ED-4DB2-BD59-A6C34878D82A}">
                    <a16:rowId xmlns:a16="http://schemas.microsoft.com/office/drawing/2014/main" val="1833079378"/>
                  </a:ext>
                </a:extLst>
              </a:tr>
              <a:tr h="184150">
                <a:tc>
                  <a:txBody>
                    <a:bodyPr/>
                    <a:lstStyle/>
                    <a:p>
                      <a:pPr algn="ctr"/>
                      <a:r>
                        <a:rPr lang="fr-FR" sz="1100">
                          <a:effectLst/>
                        </a:rPr>
                        <a:t>2740,33</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2202,40</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1101,20</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1982,16</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dirty="0">
                          <a:effectLst/>
                        </a:rPr>
                        <a:t>-2202,40</a:t>
                      </a:r>
                      <a:endParaRPr lang="fr-FR" sz="1100" dirty="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-440,48</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a:effectLst/>
                        </a:rPr>
                        <a:t>-6607,20</a:t>
                      </a:r>
                      <a:endParaRPr lang="fr-FR" sz="1100">
                        <a:effectLst/>
                        <a:latin typeface="Verdana" panose="020B0604030504040204" pitchFamily="34" charset="0"/>
                        <a:ea typeface="Times New Roman" panose="02020603050405020304" pitchFamily="18" charset="0"/>
                        <a:cs typeface="ArialNarrow"/>
                      </a:endParaRPr>
                    </a:p>
                  </a:txBody>
                  <a:tcPr marL="44450" marR="44450" marT="0" marB="0" anchor="ctr"/>
                </a:tc>
                <a:tc>
                  <a:txBody>
                    <a:bodyPr/>
                    <a:lstStyle/>
                    <a:p>
                      <a:pPr algn="ctr"/>
                      <a:r>
                        <a:rPr lang="fr-FR" sz="1100" dirty="0">
                          <a:effectLst/>
                        </a:rPr>
                        <a:t>-1321,44</a:t>
                      </a:r>
                      <a:endParaRPr lang="fr-FR" sz="1100" dirty="0">
                        <a:effectLst/>
                        <a:latin typeface="Verdana" panose="020B0604030504040204" pitchFamily="34" charset="0"/>
                        <a:ea typeface="Times New Roman" panose="02020603050405020304" pitchFamily="18" charset="0"/>
                        <a:cs typeface="ArialNarrow"/>
                      </a:endParaRPr>
                    </a:p>
                  </a:txBody>
                  <a:tcPr marL="44450" marR="44450" marT="0" marB="0" anchor="ctr"/>
                </a:tc>
                <a:extLst>
                  <a:ext uri="{0D108BD9-81ED-4DB2-BD59-A6C34878D82A}">
                    <a16:rowId xmlns:a16="http://schemas.microsoft.com/office/drawing/2014/main" val="1358345438"/>
                  </a:ext>
                </a:extLst>
              </a:tr>
            </a:tbl>
          </a:graphicData>
        </a:graphic>
      </p:graphicFrame>
    </p:spTree>
    <p:extLst>
      <p:ext uri="{BB962C8B-B14F-4D97-AF65-F5344CB8AC3E}">
        <p14:creationId xmlns:p14="http://schemas.microsoft.com/office/powerpoint/2010/main" val="95286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Espace réservé du contenu 4"/>
          <p:cNvSpPr>
            <a:spLocks noGrp="1"/>
          </p:cNvSpPr>
          <p:nvPr>
            <p:ph sz="quarter" idx="13"/>
          </p:nvPr>
        </p:nvSpPr>
        <p:spPr>
          <a:xfrm>
            <a:off x="-305090" y="711696"/>
            <a:ext cx="8795040" cy="5670024"/>
          </a:xfrm>
        </p:spPr>
        <p:txBody>
          <a:bodyPr>
            <a:noAutofit/>
          </a:bodyPr>
          <a:lstStyle/>
          <a:p>
            <a:pPr marL="1028700" lvl="1" algn="just">
              <a:buClr>
                <a:srgbClr val="56AF31"/>
              </a:buClr>
              <a:buFont typeface="Wingdings" panose="05000000000000000000" pitchFamily="2" charset="2"/>
              <a:buChar char="ü"/>
            </a:pPr>
            <a:r>
              <a:rPr lang="fr-FR" sz="1600" dirty="0"/>
              <a:t>Choix de la couverture: 90% ou 95% de la rémunération nette (dont régime indemnitaire)</a:t>
            </a:r>
          </a:p>
          <a:p>
            <a:pPr lvl="1" indent="0" algn="just">
              <a:buClr>
                <a:srgbClr val="56AF31"/>
              </a:buClr>
              <a:buNone/>
            </a:pPr>
            <a:endParaRPr lang="fr-FR" sz="600" dirty="0"/>
          </a:p>
          <a:p>
            <a:pPr lvl="1" indent="0" algn="just">
              <a:buClr>
                <a:srgbClr val="56AF31"/>
              </a:buClr>
              <a:buNone/>
            </a:pPr>
            <a:endParaRPr lang="fr-FR" sz="600" dirty="0"/>
          </a:p>
          <a:p>
            <a:pPr marL="1028700" lvl="1" algn="just">
              <a:buClr>
                <a:srgbClr val="56AF31"/>
              </a:buClr>
              <a:buFont typeface="Wingdings" panose="05000000000000000000" pitchFamily="2" charset="2"/>
              <a:buChar char="ü"/>
            </a:pPr>
            <a:r>
              <a:rPr lang="fr-FR" sz="1600" b="1" dirty="0"/>
              <a:t>Taux de cotisation unique </a:t>
            </a:r>
            <a:r>
              <a:rPr lang="fr-FR" sz="1600" dirty="0"/>
              <a:t>(pas de différence par rapport aux fonctions ou à l’âge): </a:t>
            </a:r>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endParaRPr lang="fr-FR" sz="1600" dirty="0"/>
          </a:p>
          <a:p>
            <a:pPr marL="1028700" lvl="1" algn="just">
              <a:buClr>
                <a:srgbClr val="56AF31"/>
              </a:buClr>
              <a:buFont typeface="Wingdings" panose="05000000000000000000" pitchFamily="2" charset="2"/>
              <a:buChar char="ü"/>
            </a:pPr>
            <a:r>
              <a:rPr lang="fr-FR" sz="1600" dirty="0"/>
              <a:t>Un marché de 5 ans : </a:t>
            </a:r>
            <a:r>
              <a:rPr lang="fr-FR" sz="1600" b="1" dirty="0"/>
              <a:t>un taux de cotisation maintenu pendant 3 ans </a:t>
            </a:r>
            <a:r>
              <a:rPr lang="fr-FR" sz="1600" dirty="0"/>
              <a:t>/ des augmentations annuelles ne dépassant pas 15 %</a:t>
            </a:r>
          </a:p>
          <a:p>
            <a:pPr marL="1028700" lvl="1" algn="just">
              <a:buClr>
                <a:srgbClr val="56AF31"/>
              </a:buClr>
              <a:buFont typeface="Wingdings" panose="05000000000000000000" pitchFamily="2" charset="2"/>
              <a:buChar char="ü"/>
            </a:pPr>
            <a:endParaRPr lang="fr-FR" sz="600" dirty="0"/>
          </a:p>
          <a:p>
            <a:pPr marL="1028700" lvl="1" algn="just">
              <a:buClr>
                <a:srgbClr val="56AF31"/>
              </a:buClr>
              <a:buFont typeface="Wingdings" panose="05000000000000000000" pitchFamily="2" charset="2"/>
              <a:buChar char="ü"/>
            </a:pPr>
            <a:r>
              <a:rPr lang="fr-FR" sz="1600" dirty="0"/>
              <a:t>Des </a:t>
            </a:r>
            <a:r>
              <a:rPr lang="fr-FR" sz="1600" b="1" dirty="0"/>
              <a:t>options</a:t>
            </a:r>
            <a:r>
              <a:rPr lang="fr-FR" sz="1600" dirty="0"/>
              <a:t> </a:t>
            </a:r>
            <a:r>
              <a:rPr lang="fr-FR" sz="1600" b="1" dirty="0"/>
              <a:t>facultatives</a:t>
            </a:r>
            <a:r>
              <a:rPr lang="fr-FR" sz="1600" dirty="0"/>
              <a:t> (même assiette, pas de délai de carence, pas de questionnaire médical):</a:t>
            </a:r>
          </a:p>
          <a:p>
            <a:pPr marL="1028700" lvl="1" algn="just">
              <a:buClr>
                <a:srgbClr val="56AF31"/>
              </a:buClr>
              <a:buFont typeface="Wingdings" panose="05000000000000000000" pitchFamily="2" charset="2"/>
              <a:buChar char="ü"/>
            </a:pPr>
            <a:endParaRPr lang="fr-FR" sz="1600" dirty="0"/>
          </a:p>
        </p:txBody>
      </p:sp>
      <p:sp>
        <p:nvSpPr>
          <p:cNvPr id="6" name="Espace réservé du numéro de diapositive 5"/>
          <p:cNvSpPr>
            <a:spLocks noGrp="1"/>
          </p:cNvSpPr>
          <p:nvPr>
            <p:ph type="sldNum" sz="quarter" idx="16"/>
          </p:nvPr>
        </p:nvSpPr>
        <p:spPr/>
        <p:txBody>
          <a:bodyPr/>
          <a:lstStyle/>
          <a:p>
            <a:fld id="{69B5822B-201B-4D90-BFC4-CF433D239FA6}" type="slidenum">
              <a:rPr lang="fr-FR" smtClean="0"/>
              <a:t>9</a:t>
            </a:fld>
            <a:endParaRPr lang="fr-FR"/>
          </a:p>
        </p:txBody>
      </p:sp>
      <p:graphicFrame>
        <p:nvGraphicFramePr>
          <p:cNvPr id="3" name="Tableau 2">
            <a:extLst>
              <a:ext uri="{FF2B5EF4-FFF2-40B4-BE49-F238E27FC236}">
                <a16:creationId xmlns:a16="http://schemas.microsoft.com/office/drawing/2014/main" id="{342E15E4-503C-C38B-5E7E-944F2EA6CDBF}"/>
              </a:ext>
            </a:extLst>
          </p:cNvPr>
          <p:cNvGraphicFramePr>
            <a:graphicFrameLocks noGrp="1"/>
          </p:cNvGraphicFramePr>
          <p:nvPr>
            <p:extLst>
              <p:ext uri="{D42A27DB-BD31-4B8C-83A1-F6EECF244321}">
                <p14:modId xmlns:p14="http://schemas.microsoft.com/office/powerpoint/2010/main" val="4015688217"/>
              </p:ext>
            </p:extLst>
          </p:nvPr>
        </p:nvGraphicFramePr>
        <p:xfrm>
          <a:off x="2211656" y="1855838"/>
          <a:ext cx="6604540" cy="1032870"/>
        </p:xfrm>
        <a:graphic>
          <a:graphicData uri="http://schemas.openxmlformats.org/drawingml/2006/table">
            <a:tbl>
              <a:tblPr firstRow="1" bandRow="1">
                <a:tableStyleId>{5C22544A-7EE6-4342-B048-85BDC9FD1C3A}</a:tableStyleId>
              </a:tblPr>
              <a:tblGrid>
                <a:gridCol w="3302270">
                  <a:extLst>
                    <a:ext uri="{9D8B030D-6E8A-4147-A177-3AD203B41FA5}">
                      <a16:colId xmlns:a16="http://schemas.microsoft.com/office/drawing/2014/main" val="2321844763"/>
                    </a:ext>
                  </a:extLst>
                </a:gridCol>
                <a:gridCol w="3302270">
                  <a:extLst>
                    <a:ext uri="{9D8B030D-6E8A-4147-A177-3AD203B41FA5}">
                      <a16:colId xmlns:a16="http://schemas.microsoft.com/office/drawing/2014/main" val="3578793882"/>
                    </a:ext>
                  </a:extLst>
                </a:gridCol>
              </a:tblGrid>
              <a:tr h="392790">
                <a:tc>
                  <a:txBody>
                    <a:bodyPr/>
                    <a:lstStyle/>
                    <a:p>
                      <a:pPr algn="ctr"/>
                      <a:r>
                        <a:rPr lang="fr-FR" dirty="0"/>
                        <a:t>90 %</a:t>
                      </a:r>
                    </a:p>
                  </a:txBody>
                  <a:tcPr/>
                </a:tc>
                <a:tc>
                  <a:txBody>
                    <a:bodyPr/>
                    <a:lstStyle/>
                    <a:p>
                      <a:pPr algn="ctr"/>
                      <a:r>
                        <a:rPr lang="fr-FR" dirty="0"/>
                        <a:t>95 %</a:t>
                      </a:r>
                    </a:p>
                  </a:txBody>
                  <a:tcPr/>
                </a:tc>
                <a:extLst>
                  <a:ext uri="{0D108BD9-81ED-4DB2-BD59-A6C34878D82A}">
                    <a16:rowId xmlns:a16="http://schemas.microsoft.com/office/drawing/2014/main" val="2063614309"/>
                  </a:ext>
                </a:extLst>
              </a:tr>
              <a:tr h="370840">
                <a:tc>
                  <a:txBody>
                    <a:bodyPr/>
                    <a:lstStyle/>
                    <a:p>
                      <a:pPr algn="ctr"/>
                      <a:r>
                        <a:rPr lang="fr-FR" dirty="0"/>
                        <a:t>1,45 %</a:t>
                      </a:r>
                    </a:p>
                    <a:p>
                      <a:pPr algn="ctr"/>
                      <a:r>
                        <a:rPr lang="fr-FR" dirty="0"/>
                        <a:t>de la rémunération brute</a:t>
                      </a:r>
                    </a:p>
                  </a:txBody>
                  <a:tcPr/>
                </a:tc>
                <a:tc>
                  <a:txBody>
                    <a:bodyPr/>
                    <a:lstStyle/>
                    <a:p>
                      <a:pPr algn="ctr"/>
                      <a:r>
                        <a:rPr lang="fr-FR" dirty="0"/>
                        <a:t>1,85 %</a:t>
                      </a:r>
                    </a:p>
                    <a:p>
                      <a:pPr algn="ctr"/>
                      <a:r>
                        <a:rPr lang="fr-FR" dirty="0"/>
                        <a:t>de la rémunération brute</a:t>
                      </a:r>
                    </a:p>
                  </a:txBody>
                  <a:tcPr/>
                </a:tc>
                <a:extLst>
                  <a:ext uri="{0D108BD9-81ED-4DB2-BD59-A6C34878D82A}">
                    <a16:rowId xmlns:a16="http://schemas.microsoft.com/office/drawing/2014/main" val="881457353"/>
                  </a:ext>
                </a:extLst>
              </a:tr>
            </a:tbl>
          </a:graphicData>
        </a:graphic>
      </p:graphicFrame>
      <p:pic>
        <p:nvPicPr>
          <p:cNvPr id="7" name="Image 6">
            <a:extLst>
              <a:ext uri="{FF2B5EF4-FFF2-40B4-BE49-F238E27FC236}">
                <a16:creationId xmlns:a16="http://schemas.microsoft.com/office/drawing/2014/main" id="{81EF980E-21DB-7047-F64A-60730107C570}"/>
              </a:ext>
            </a:extLst>
          </p:cNvPr>
          <p:cNvPicPr>
            <a:picLocks noChangeAspect="1"/>
          </p:cNvPicPr>
          <p:nvPr/>
        </p:nvPicPr>
        <p:blipFill>
          <a:blip r:embed="rId2"/>
          <a:stretch>
            <a:fillRect/>
          </a:stretch>
        </p:blipFill>
        <p:spPr>
          <a:xfrm>
            <a:off x="1629500" y="4403730"/>
            <a:ext cx="6127695" cy="2150518"/>
          </a:xfrm>
          <a:prstGeom prst="rect">
            <a:avLst/>
          </a:prstGeom>
        </p:spPr>
      </p:pic>
      <p:sp>
        <p:nvSpPr>
          <p:cNvPr id="8" name="Espace réservé du contenu 7">
            <a:extLst>
              <a:ext uri="{FF2B5EF4-FFF2-40B4-BE49-F238E27FC236}">
                <a16:creationId xmlns:a16="http://schemas.microsoft.com/office/drawing/2014/main" id="{C609430F-9C29-952D-7389-BD44138C52BC}"/>
              </a:ext>
            </a:extLst>
          </p:cNvPr>
          <p:cNvSpPr>
            <a:spLocks noGrp="1"/>
          </p:cNvSpPr>
          <p:nvPr>
            <p:ph sz="quarter" idx="10"/>
          </p:nvPr>
        </p:nvSpPr>
        <p:spPr/>
        <p:txBody>
          <a:bodyPr>
            <a:normAutofit lnSpcReduction="10000"/>
          </a:bodyPr>
          <a:lstStyle/>
          <a:p>
            <a:endParaRPr lang="fr-FR"/>
          </a:p>
        </p:txBody>
      </p:sp>
    </p:spTree>
    <p:extLst>
      <p:ext uri="{BB962C8B-B14F-4D97-AF65-F5344CB8AC3E}">
        <p14:creationId xmlns:p14="http://schemas.microsoft.com/office/powerpoint/2010/main" val="1342698456"/>
      </p:ext>
    </p:extLst>
  </p:cSld>
  <p:clrMapOvr>
    <a:masterClrMapping/>
  </p:clrMapOvr>
</p:sld>
</file>

<file path=ppt/theme/theme1.xml><?xml version="1.0" encoding="utf-8"?>
<a:theme xmlns:a="http://schemas.openxmlformats.org/drawingml/2006/main" name="Thème Office">
  <a:themeElements>
    <a:clrScheme name="CDG">
      <a:dk1>
        <a:srgbClr val="3C3C3B"/>
      </a:dk1>
      <a:lt1>
        <a:sysClr val="window" lastClr="FFFFFF"/>
      </a:lt1>
      <a:dk2>
        <a:srgbClr val="3C3C3B"/>
      </a:dk2>
      <a:lt2>
        <a:srgbClr val="FFFFFF"/>
      </a:lt2>
      <a:accent1>
        <a:srgbClr val="57AF31"/>
      </a:accent1>
      <a:accent2>
        <a:srgbClr val="85C0FB"/>
      </a:accent2>
      <a:accent3>
        <a:srgbClr val="C55A11"/>
      </a:accent3>
      <a:accent4>
        <a:srgbClr val="6F3B55"/>
      </a:accent4>
      <a:accent5>
        <a:srgbClr val="FFFF00"/>
      </a:accent5>
      <a:accent6>
        <a:srgbClr val="C00000"/>
      </a:accent6>
      <a:hlink>
        <a:srgbClr val="000000"/>
      </a:hlink>
      <a:folHlink>
        <a:srgbClr val="57AF31"/>
      </a:folHlink>
    </a:clrScheme>
    <a:fontScheme name="CDG 72">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DG72-PPT-BASE.potx" id="{661B5ADC-EA8F-4C3B-A6B1-9ABB5089FE39}" vid="{1CBCF181-F810-485E-A5F3-964370DD737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Thème CDG72">
      <a:dk1>
        <a:srgbClr val="3C3C3B"/>
      </a:dk1>
      <a:lt1>
        <a:sysClr val="window" lastClr="FFFFFF"/>
      </a:lt1>
      <a:dk2>
        <a:srgbClr val="3C3C3B"/>
      </a:dk2>
      <a:lt2>
        <a:srgbClr val="FFFFFF"/>
      </a:lt2>
      <a:accent1>
        <a:srgbClr val="57AF31"/>
      </a:accent1>
      <a:accent2>
        <a:srgbClr val="85C0FB"/>
      </a:accent2>
      <a:accent3>
        <a:srgbClr val="C55A11"/>
      </a:accent3>
      <a:accent4>
        <a:srgbClr val="6F3B55"/>
      </a:accent4>
      <a:accent5>
        <a:srgbClr val="FFFF00"/>
      </a:accent5>
      <a:accent6>
        <a:srgbClr val="C00000"/>
      </a:accent6>
      <a:hlink>
        <a:srgbClr val="000000"/>
      </a:hlink>
      <a:folHlink>
        <a:srgbClr val="57AF31"/>
      </a:folHlink>
    </a:clrScheme>
    <a:fontScheme name="CDG 7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1687</Words>
  <Application>Microsoft Office PowerPoint</Application>
  <PresentationFormat>Affichage à l'écran (4:3)</PresentationFormat>
  <Paragraphs>292</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DIN</vt:lpstr>
      <vt:lpstr>DIN Medium</vt:lpstr>
      <vt:lpstr>Verdana</vt:lpstr>
      <vt:lpstr>Wingdings</vt:lpstr>
      <vt:lpstr>Thème Office</vt:lpstr>
      <vt:lpstr> Prévoyance :  Accord collectif local   MODELE DE PRESENTATION</vt:lpstr>
      <vt:lpstr>Présentation PowerPoint</vt:lpstr>
      <vt:lpstr> I- Présentation générale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Le contenu de l’accord collectif local </vt:lpstr>
      <vt:lpstr>Présentation PowerPoint</vt:lpstr>
      <vt:lpstr>Présentation PowerPoint</vt:lpstr>
      <vt:lpstr>Présentation PowerPoint</vt:lpstr>
      <vt:lpstr>Présentation PowerPoint</vt:lpstr>
    </vt:vector>
  </TitlesOfParts>
  <Company>Truc Chouette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 Tireau</dc:creator>
  <cp:lastModifiedBy>Hélène SAINQUAIN-RIGOLLÉ</cp:lastModifiedBy>
  <cp:revision>372</cp:revision>
  <cp:lastPrinted>2017-04-26T14:31:47Z</cp:lastPrinted>
  <dcterms:created xsi:type="dcterms:W3CDTF">2015-09-03T07:35:55Z</dcterms:created>
  <dcterms:modified xsi:type="dcterms:W3CDTF">2024-09-25T12:56:00Z</dcterms:modified>
</cp:coreProperties>
</file>